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 id="2147483698" r:id="rId2"/>
    <p:sldMasterId id="2147483648" r:id="rId3"/>
  </p:sldMasterIdLst>
  <p:notesMasterIdLst>
    <p:notesMasterId r:id="rId12"/>
  </p:notesMasterIdLst>
  <p:sldIdLst>
    <p:sldId id="261" r:id="rId4"/>
    <p:sldId id="258" r:id="rId5"/>
    <p:sldId id="262" r:id="rId6"/>
    <p:sldId id="263" r:id="rId7"/>
    <p:sldId id="264" r:id="rId8"/>
    <p:sldId id="265" r:id="rId9"/>
    <p:sldId id="266" r:id="rId10"/>
    <p:sldId id="26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20" d="100"/>
          <a:sy n="120" d="100"/>
        </p:scale>
        <p:origin x="80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B64DAA-27FC-4B44-A4EB-A6489BCBDAED}" type="datetimeFigureOut">
              <a:t>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D8E3E9-63F5-40C0-9759-D11ACB36758C}" type="slidenum">
              <a:t>‹#›</a:t>
            </a:fld>
            <a:endParaRPr lang="en-US"/>
          </a:p>
        </p:txBody>
      </p:sp>
    </p:spTree>
    <p:extLst>
      <p:ext uri="{BB962C8B-B14F-4D97-AF65-F5344CB8AC3E}">
        <p14:creationId xmlns:p14="http://schemas.microsoft.com/office/powerpoint/2010/main" val="236097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DA09BFF-9304-4EE8-967B-56F816FBB8C1}" type="slidenum">
              <a:rPr lang="en-US" smtClean="0"/>
              <a:pPr/>
              <a:t>1</a:t>
            </a:fld>
            <a:endParaRPr lang="en-US"/>
          </a:p>
        </p:txBody>
      </p:sp>
    </p:spTree>
    <p:extLst>
      <p:ext uri="{BB962C8B-B14F-4D97-AF65-F5344CB8AC3E}">
        <p14:creationId xmlns:p14="http://schemas.microsoft.com/office/powerpoint/2010/main" val="3823588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tiff"/><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tiff"/><Relationship Id="rId2" Type="http://schemas.openxmlformats.org/officeDocument/2006/relationships/image" Target="../media/image9.png"/><Relationship Id="rId16" Type="http://schemas.openxmlformats.org/officeDocument/2006/relationships/image" Target="../media/image25.png"/><Relationship Id="rId20"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15.tiff"/><Relationship Id="rId11" Type="http://schemas.openxmlformats.org/officeDocument/2006/relationships/image" Target="../media/image20.png"/><Relationship Id="rId5" Type="http://schemas.openxmlformats.org/officeDocument/2006/relationships/image" Target="../media/image14.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28.png"/><Relationship Id="rId4" Type="http://schemas.openxmlformats.org/officeDocument/2006/relationships/image" Target="../media/image13.tiff"/><Relationship Id="rId9" Type="http://schemas.openxmlformats.org/officeDocument/2006/relationships/image" Target="../media/image18.png"/><Relationship Id="rId14" Type="http://schemas.openxmlformats.org/officeDocument/2006/relationships/image" Target="../media/image2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4C544E-6107-4894-8FCC-7561DA712523}"/>
              </a:ext>
            </a:extLst>
          </p:cNvPr>
          <p:cNvSpPr/>
          <p:nvPr userDrawn="1"/>
        </p:nvSpPr>
        <p:spPr bwMode="auto">
          <a:xfrm>
            <a:off x="2761" y="0"/>
            <a:ext cx="12192000" cy="6878405"/>
          </a:xfrm>
          <a:prstGeom prst="rect">
            <a:avLst/>
          </a:prstGeom>
          <a:gradFill flip="none" rotWithShape="1">
            <a:gsLst>
              <a:gs pos="49000">
                <a:srgbClr val="0D80E6"/>
              </a:gs>
              <a:gs pos="30000">
                <a:srgbClr val="055DEA"/>
              </a:gs>
              <a:gs pos="81000">
                <a:srgbClr val="05ACDF"/>
              </a:gs>
            </a:gsLst>
            <a:lin ang="13500000" scaled="1"/>
            <a:tileRect/>
          </a:gradFill>
          <a:ln w="12700" cap="sq" algn="ctr">
            <a:noFill/>
            <a:miter lim="800000"/>
            <a:headEnd/>
            <a:tailEnd/>
          </a:ln>
          <a:effectLst/>
        </p:spPr>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lgn="ctr">
              <a:spcBef>
                <a:spcPts val="1600"/>
              </a:spcBef>
            </a:pPr>
            <a:endParaRPr lang="en-US">
              <a:solidFill>
                <a:schemeClr val="tx2"/>
              </a:solidFill>
              <a:latin typeface="+mn-lt"/>
            </a:endParaRPr>
          </a:p>
        </p:txBody>
      </p:sp>
      <p:sp>
        <p:nvSpPr>
          <p:cNvPr id="4" name="TextBox 3"/>
          <p:cNvSpPr txBox="1"/>
          <p:nvPr userDrawn="1"/>
        </p:nvSpPr>
        <p:spPr bwMode="auto">
          <a:xfrm>
            <a:off x="1207725" y="1374647"/>
            <a:ext cx="9796007" cy="1889760"/>
          </a:xfrm>
          <a:prstGeom prst="rect">
            <a:avLst/>
          </a:prstGeom>
          <a:noFill/>
          <a:ln w="12700" cap="sq" algn="ctr">
            <a:noFill/>
            <a:miter lim="800000"/>
            <a:headEnd/>
            <a:tailEnd/>
          </a:ln>
          <a:effectLst/>
        </p:spPr>
        <p:txBody>
          <a:bodyPr wrap="square" rtlCol="0" anchor="ctr" anchorCtr="0">
            <a:noAutofit/>
          </a:bodyPr>
          <a:lstStyle/>
          <a:p>
            <a:pPr>
              <a:lnSpc>
                <a:spcPct val="95000"/>
              </a:lnSpc>
              <a:spcBef>
                <a:spcPts val="1600"/>
              </a:spcBef>
            </a:pPr>
            <a:r>
              <a:rPr lang="en-US" sz="4267">
                <a:solidFill>
                  <a:schemeClr val="bg1"/>
                </a:solidFill>
                <a:latin typeface="+mj-lt"/>
                <a:ea typeface="Helvetica Neue Light" charset="0"/>
                <a:cs typeface="Helvetica Neue Light" charset="0"/>
              </a:rPr>
              <a:t>A Better Way to Accept Payments</a:t>
            </a:r>
          </a:p>
        </p:txBody>
      </p:sp>
      <p:sp>
        <p:nvSpPr>
          <p:cNvPr id="5" name="TextBox 4"/>
          <p:cNvSpPr txBox="1"/>
          <p:nvPr userDrawn="1"/>
        </p:nvSpPr>
        <p:spPr bwMode="auto">
          <a:xfrm>
            <a:off x="3606196" y="5676143"/>
            <a:ext cx="4979605" cy="682413"/>
          </a:xfrm>
          <a:prstGeom prst="rect">
            <a:avLst/>
          </a:prstGeom>
          <a:noFill/>
          <a:ln w="12700" cap="sq" algn="ctr">
            <a:noFill/>
            <a:miter lim="800000"/>
            <a:headEnd/>
            <a:tailEnd/>
          </a:ln>
          <a:effectLst/>
        </p:spPr>
        <p:txBody>
          <a:bodyPr wrap="square" rtlCol="0" anchor="ctr" anchorCtr="0">
            <a:noAutofit/>
          </a:bodyPr>
          <a:lstStyle/>
          <a:p>
            <a:pPr>
              <a:lnSpc>
                <a:spcPct val="100000"/>
              </a:lnSpc>
              <a:spcBef>
                <a:spcPts val="0"/>
              </a:spcBef>
            </a:pPr>
            <a:r>
              <a:rPr lang="en-US" sz="2400" b="1">
                <a:solidFill>
                  <a:schemeClr val="bg1"/>
                </a:solidFill>
                <a:latin typeface="+mn-lt"/>
              </a:rPr>
              <a:t>PLACEHOLDER</a:t>
            </a:r>
            <a:r>
              <a:rPr lang="en-US" sz="2400" b="1" baseline="0">
                <a:solidFill>
                  <a:schemeClr val="bg1"/>
                </a:solidFill>
                <a:latin typeface="+mn-lt"/>
              </a:rPr>
              <a:t> FOR TEXT</a:t>
            </a:r>
            <a:endParaRPr lang="en-US" sz="1400">
              <a:solidFill>
                <a:schemeClr val="bg1"/>
              </a:solidFill>
              <a:latin typeface="+mn-lt"/>
            </a:endParaRPr>
          </a:p>
        </p:txBody>
      </p:sp>
      <p:pic>
        <p:nvPicPr>
          <p:cNvPr id="6" name="Picture 5">
            <a:extLst>
              <a:ext uri="{FF2B5EF4-FFF2-40B4-BE49-F238E27FC236}">
                <a16:creationId xmlns:a16="http://schemas.microsoft.com/office/drawing/2014/main" id="{DA963EBF-64D8-4906-B066-433F0BB76885}"/>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5126261" y="714601"/>
            <a:ext cx="1975871" cy="525491"/>
          </a:xfrm>
          <a:prstGeom prst="rect">
            <a:avLst/>
          </a:prstGeom>
        </p:spPr>
      </p:pic>
      <p:sp>
        <p:nvSpPr>
          <p:cNvPr id="8" name="Rectangle 7"/>
          <p:cNvSpPr/>
          <p:nvPr userDrawn="1"/>
        </p:nvSpPr>
        <p:spPr bwMode="gray">
          <a:xfrm>
            <a:off x="4290672" y="4216463"/>
            <a:ext cx="3352800" cy="1119188"/>
          </a:xfrm>
          <a:prstGeom prst="rect">
            <a:avLst/>
          </a:prstGeom>
          <a:noFill/>
          <a:ln w="12700" cap="sq" algn="ctr">
            <a:solidFill>
              <a:srgbClr val="EAEAEA"/>
            </a:solidFill>
            <a:prstDash val="sysDash"/>
            <a:miter lim="800000"/>
            <a:headEnd/>
            <a:tailEnd/>
          </a:ln>
          <a:effectLst/>
        </p:spPr>
        <p:txBody>
          <a:bodyPr wrap="square" rtlCol="0" anchor="ctr"/>
          <a:lstStyle/>
          <a:p>
            <a:pPr algn="ctr">
              <a:spcBef>
                <a:spcPts val="1600"/>
              </a:spcBef>
            </a:pPr>
            <a:r>
              <a:rPr lang="en-US" sz="1867" b="1">
                <a:solidFill>
                  <a:srgbClr val="DDDDDD"/>
                </a:solidFill>
                <a:latin typeface="+mn-lt"/>
              </a:rPr>
              <a:t>3</a:t>
            </a:r>
            <a:r>
              <a:rPr lang="en-US" sz="1867" b="1" baseline="30000">
                <a:solidFill>
                  <a:srgbClr val="DDDDDD"/>
                </a:solidFill>
                <a:latin typeface="+mn-lt"/>
              </a:rPr>
              <a:t>rd</a:t>
            </a:r>
            <a:r>
              <a:rPr lang="en-US" sz="1867" b="1">
                <a:solidFill>
                  <a:srgbClr val="DDDDDD"/>
                </a:solidFill>
                <a:latin typeface="+mn-lt"/>
              </a:rPr>
              <a:t> Party Logo Placement</a:t>
            </a:r>
          </a:p>
          <a:p>
            <a:pPr algn="ctr">
              <a:spcBef>
                <a:spcPts val="1600"/>
              </a:spcBef>
            </a:pPr>
            <a:r>
              <a:rPr lang="en-US" sz="1200" b="1">
                <a:solidFill>
                  <a:srgbClr val="DDDDDD"/>
                </a:solidFill>
                <a:latin typeface="+mn-lt"/>
              </a:rPr>
              <a:t>DELETE THIS NOTE</a:t>
            </a:r>
            <a:r>
              <a:rPr lang="en-US" sz="1200" b="1" baseline="0">
                <a:solidFill>
                  <a:srgbClr val="DDDDDD"/>
                </a:solidFill>
                <a:latin typeface="+mn-lt"/>
              </a:rPr>
              <a:t> FROM MASTER TITLE LAYOUT</a:t>
            </a:r>
            <a:endParaRPr lang="en-US" sz="1200" b="1">
              <a:solidFill>
                <a:srgbClr val="DDDDDD"/>
              </a:solidFill>
              <a:latin typeface="+mn-lt"/>
            </a:endParaRPr>
          </a:p>
        </p:txBody>
      </p:sp>
    </p:spTree>
    <p:extLst>
      <p:ext uri="{BB962C8B-B14F-4D97-AF65-F5344CB8AC3E}">
        <p14:creationId xmlns:p14="http://schemas.microsoft.com/office/powerpoint/2010/main" val="1477631403"/>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D4C544E-6107-4894-8FCC-7561DA712523}"/>
              </a:ext>
            </a:extLst>
          </p:cNvPr>
          <p:cNvSpPr/>
          <p:nvPr userDrawn="1"/>
        </p:nvSpPr>
        <p:spPr bwMode="auto">
          <a:xfrm>
            <a:off x="2761" y="0"/>
            <a:ext cx="12192000" cy="6878405"/>
          </a:xfrm>
          <a:prstGeom prst="rect">
            <a:avLst/>
          </a:prstGeom>
          <a:gradFill flip="none" rotWithShape="1">
            <a:gsLst>
              <a:gs pos="49000">
                <a:srgbClr val="0D80E6"/>
              </a:gs>
              <a:gs pos="30000">
                <a:srgbClr val="055DEA"/>
              </a:gs>
              <a:gs pos="81000">
                <a:srgbClr val="05ACDF"/>
              </a:gs>
            </a:gsLst>
            <a:lin ang="13500000" scaled="1"/>
            <a:tileRect/>
          </a:gradFill>
          <a:ln w="12700" cap="sq" algn="ctr">
            <a:noFill/>
            <a:miter lim="800000"/>
            <a:headEnd/>
            <a:tailEnd/>
          </a:ln>
          <a:effectLst/>
        </p:spPr>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lgn="ctr">
              <a:spcBef>
                <a:spcPts val="1600"/>
              </a:spcBef>
            </a:pPr>
            <a:endParaRPr lang="en-US">
              <a:solidFill>
                <a:schemeClr val="tx2"/>
              </a:solidFill>
              <a:latin typeface="+mn-lt"/>
            </a:endParaRPr>
          </a:p>
        </p:txBody>
      </p:sp>
      <p:cxnSp>
        <p:nvCxnSpPr>
          <p:cNvPr id="7" name="Straight Connector 6">
            <a:extLst>
              <a:ext uri="{FF2B5EF4-FFF2-40B4-BE49-F238E27FC236}">
                <a16:creationId xmlns:a16="http://schemas.microsoft.com/office/drawing/2014/main" id="{4B85F2BF-7502-4AF3-B1F3-99A587D2FF7F}"/>
              </a:ext>
            </a:extLst>
          </p:cNvPr>
          <p:cNvCxnSpPr>
            <a:cxnSpLocks/>
          </p:cNvCxnSpPr>
          <p:nvPr userDrawn="1"/>
        </p:nvCxnSpPr>
        <p:spPr>
          <a:xfrm flipV="1">
            <a:off x="4577532" y="2505171"/>
            <a:ext cx="0" cy="2253251"/>
          </a:xfrm>
          <a:prstGeom prst="line">
            <a:avLst/>
          </a:prstGeom>
          <a:noFill/>
          <a:ln w="6350" cap="sq" cmpd="sng" algn="ctr">
            <a:solidFill>
              <a:srgbClr val="FF9C00"/>
            </a:solidFill>
            <a:prstDash val="solid"/>
          </a:ln>
          <a:effectLst/>
        </p:spPr>
      </p:cxnSp>
      <p:sp>
        <p:nvSpPr>
          <p:cNvPr id="9" name="Rectangle 8">
            <a:extLst>
              <a:ext uri="{FF2B5EF4-FFF2-40B4-BE49-F238E27FC236}">
                <a16:creationId xmlns:a16="http://schemas.microsoft.com/office/drawing/2014/main" id="{80A6CE1D-2153-4419-8A44-F12B824F8676}"/>
              </a:ext>
            </a:extLst>
          </p:cNvPr>
          <p:cNvSpPr/>
          <p:nvPr userDrawn="1"/>
        </p:nvSpPr>
        <p:spPr>
          <a:xfrm>
            <a:off x="965003" y="2542432"/>
            <a:ext cx="3755224" cy="683329"/>
          </a:xfrm>
          <a:prstGeom prst="rect">
            <a:avLst/>
          </a:prstGeom>
        </p:spPr>
        <p:txBody>
          <a:bodyPr wrap="square">
            <a:spAutoFit/>
          </a:bodyPr>
          <a:lstStyle/>
          <a:p>
            <a:pPr algn="l" defTabSz="609585" fontAlgn="auto">
              <a:spcBef>
                <a:spcPts val="0"/>
              </a:spcBef>
              <a:spcAft>
                <a:spcPts val="0"/>
              </a:spcAft>
            </a:pPr>
            <a:r>
              <a:rPr lang="en-US" sz="4267">
                <a:solidFill>
                  <a:schemeClr val="bg1"/>
                </a:solidFill>
                <a:latin typeface="Arial" panose="020B0604020202020204" pitchFamily="34" charset="0"/>
                <a:cs typeface="Arial" panose="020B0604020202020204" pitchFamily="34" charset="0"/>
              </a:rPr>
              <a:t>AGENDA</a:t>
            </a:r>
          </a:p>
        </p:txBody>
      </p:sp>
      <p:sp>
        <p:nvSpPr>
          <p:cNvPr id="10" name="Rectangle 9">
            <a:extLst>
              <a:ext uri="{FF2B5EF4-FFF2-40B4-BE49-F238E27FC236}">
                <a16:creationId xmlns:a16="http://schemas.microsoft.com/office/drawing/2014/main" id="{12C22440-0C4B-4E28-B70B-5C0091A9B86C}"/>
              </a:ext>
            </a:extLst>
          </p:cNvPr>
          <p:cNvSpPr/>
          <p:nvPr userDrawn="1"/>
        </p:nvSpPr>
        <p:spPr>
          <a:xfrm>
            <a:off x="4866638" y="2542431"/>
            <a:ext cx="6650113" cy="2298065"/>
          </a:xfrm>
          <a:prstGeom prst="rect">
            <a:avLst/>
          </a:prstGeom>
        </p:spPr>
        <p:txBody>
          <a:bodyPr wrap="square">
            <a:spAutoFit/>
          </a:bodyPr>
          <a:lstStyle/>
          <a:p>
            <a:pPr algn="l" defTabSz="609585" fontAlgn="auto">
              <a:lnSpc>
                <a:spcPct val="100000"/>
              </a:lnSpc>
              <a:spcBef>
                <a:spcPts val="1600"/>
              </a:spcBef>
              <a:spcAft>
                <a:spcPts val="0"/>
              </a:spcAft>
            </a:pPr>
            <a:r>
              <a:rPr lang="en-US">
                <a:solidFill>
                  <a:schemeClr val="bg1"/>
                </a:solidFill>
                <a:latin typeface="Arial" panose="020B0604020202020204" pitchFamily="34" charset="0"/>
                <a:cs typeface="Arial" panose="020B0604020202020204" pitchFamily="34" charset="0"/>
              </a:rPr>
              <a:t>MARKET DRIVERS</a:t>
            </a:r>
          </a:p>
          <a:p>
            <a:pPr algn="l" defTabSz="609585" fontAlgn="auto">
              <a:lnSpc>
                <a:spcPct val="100000"/>
              </a:lnSpc>
              <a:spcBef>
                <a:spcPts val="1600"/>
              </a:spcBef>
              <a:spcAft>
                <a:spcPts val="0"/>
              </a:spcAft>
            </a:pPr>
            <a:r>
              <a:rPr lang="en-US">
                <a:solidFill>
                  <a:schemeClr val="bg1"/>
                </a:solidFill>
                <a:latin typeface="Arial" panose="020B0604020202020204" pitchFamily="34" charset="0"/>
                <a:cs typeface="Arial" panose="020B0604020202020204" pitchFamily="34" charset="0"/>
              </a:rPr>
              <a:t>THE THIRD GENERATION</a:t>
            </a:r>
          </a:p>
          <a:p>
            <a:pPr algn="l" defTabSz="609585" fontAlgn="auto">
              <a:lnSpc>
                <a:spcPct val="100000"/>
              </a:lnSpc>
              <a:spcBef>
                <a:spcPts val="1600"/>
              </a:spcBef>
              <a:spcAft>
                <a:spcPts val="0"/>
              </a:spcAft>
            </a:pPr>
            <a:r>
              <a:rPr lang="en-US">
                <a:solidFill>
                  <a:schemeClr val="bg1"/>
                </a:solidFill>
                <a:latin typeface="Arial" panose="020B0604020202020204" pitchFamily="34" charset="0"/>
                <a:cs typeface="Arial" panose="020B0604020202020204" pitchFamily="34" charset="0"/>
              </a:rPr>
              <a:t>MARKET DATA &amp; TRENDS</a:t>
            </a:r>
          </a:p>
          <a:p>
            <a:pPr algn="l" defTabSz="609585" fontAlgn="auto">
              <a:lnSpc>
                <a:spcPct val="100000"/>
              </a:lnSpc>
              <a:spcBef>
                <a:spcPts val="1600"/>
              </a:spcBef>
              <a:spcAft>
                <a:spcPts val="0"/>
              </a:spcAft>
            </a:pPr>
            <a:r>
              <a:rPr lang="en-US">
                <a:solidFill>
                  <a:schemeClr val="bg1"/>
                </a:solidFill>
                <a:latin typeface="Arial" panose="020B0604020202020204" pitchFamily="34" charset="0"/>
                <a:cs typeface="Arial" panose="020B0604020202020204" pitchFamily="34" charset="0"/>
              </a:rPr>
              <a:t>FUTURE TRENDS</a:t>
            </a:r>
          </a:p>
          <a:p>
            <a:pPr algn="l" defTabSz="609585" fontAlgn="auto">
              <a:lnSpc>
                <a:spcPct val="100000"/>
              </a:lnSpc>
              <a:spcBef>
                <a:spcPts val="1600"/>
              </a:spcBef>
              <a:spcAft>
                <a:spcPts val="0"/>
              </a:spcAft>
            </a:pPr>
            <a:r>
              <a:rPr lang="en-US">
                <a:solidFill>
                  <a:schemeClr val="bg1"/>
                </a:solidFill>
                <a:latin typeface="Arial" panose="020B0604020202020204" pitchFamily="34" charset="0"/>
                <a:cs typeface="Arial" panose="020B0604020202020204" pitchFamily="34" charset="0"/>
              </a:rPr>
              <a:t>Q&amp;A</a:t>
            </a:r>
          </a:p>
        </p:txBody>
      </p:sp>
      <p:sp>
        <p:nvSpPr>
          <p:cNvPr id="11" name="Rectangle 10"/>
          <p:cNvSpPr/>
          <p:nvPr userDrawn="1"/>
        </p:nvSpPr>
        <p:spPr bwMode="gray">
          <a:xfrm>
            <a:off x="935628" y="3639234"/>
            <a:ext cx="3352800" cy="1119188"/>
          </a:xfrm>
          <a:prstGeom prst="rect">
            <a:avLst/>
          </a:prstGeom>
          <a:noFill/>
          <a:ln w="12700" cap="sq" algn="ctr">
            <a:solidFill>
              <a:srgbClr val="EAEAEA"/>
            </a:solidFill>
            <a:prstDash val="sysDash"/>
            <a:miter lim="800000"/>
            <a:headEnd/>
            <a:tailEnd/>
          </a:ln>
          <a:effectLst/>
        </p:spPr>
        <p:txBody>
          <a:bodyPr wrap="square" rtlCol="0" anchor="ctr"/>
          <a:lstStyle/>
          <a:p>
            <a:pPr algn="ctr">
              <a:spcBef>
                <a:spcPts val="1600"/>
              </a:spcBef>
            </a:pPr>
            <a:r>
              <a:rPr lang="en-US" sz="1867" b="1">
                <a:solidFill>
                  <a:srgbClr val="DDDDDD"/>
                </a:solidFill>
                <a:latin typeface="+mn-lt"/>
              </a:rPr>
              <a:t>3</a:t>
            </a:r>
            <a:r>
              <a:rPr lang="en-US" sz="1867" b="1" baseline="30000">
                <a:solidFill>
                  <a:srgbClr val="DDDDDD"/>
                </a:solidFill>
                <a:latin typeface="+mn-lt"/>
              </a:rPr>
              <a:t>rd</a:t>
            </a:r>
            <a:r>
              <a:rPr lang="en-US" sz="1867" b="1">
                <a:solidFill>
                  <a:srgbClr val="DDDDDD"/>
                </a:solidFill>
                <a:latin typeface="+mn-lt"/>
              </a:rPr>
              <a:t> Party Logo Placement</a:t>
            </a:r>
          </a:p>
          <a:p>
            <a:pPr algn="ctr">
              <a:spcBef>
                <a:spcPts val="1600"/>
              </a:spcBef>
            </a:pPr>
            <a:r>
              <a:rPr lang="en-US" sz="1200" b="1">
                <a:solidFill>
                  <a:srgbClr val="DDDDDD"/>
                </a:solidFill>
                <a:latin typeface="+mn-lt"/>
              </a:rPr>
              <a:t>DELETE THIS NOTE</a:t>
            </a:r>
            <a:r>
              <a:rPr lang="en-US" sz="1200" b="1" baseline="0">
                <a:solidFill>
                  <a:srgbClr val="DDDDDD"/>
                </a:solidFill>
                <a:latin typeface="+mn-lt"/>
              </a:rPr>
              <a:t> FROM MASTER TITLE LAYOUT</a:t>
            </a:r>
            <a:endParaRPr lang="en-US" sz="1200" b="1">
              <a:solidFill>
                <a:srgbClr val="DDDDDD"/>
              </a:solidFill>
              <a:latin typeface="+mn-lt"/>
            </a:endParaRPr>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Divider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6F8011-34A6-4A40-A043-4623F8F2F7FC}"/>
              </a:ext>
            </a:extLst>
          </p:cNvPr>
          <p:cNvSpPr/>
          <p:nvPr userDrawn="1"/>
        </p:nvSpPr>
        <p:spPr bwMode="auto">
          <a:xfrm>
            <a:off x="0" y="-2313"/>
            <a:ext cx="12192000" cy="6878405"/>
          </a:xfrm>
          <a:prstGeom prst="rect">
            <a:avLst/>
          </a:prstGeom>
          <a:gradFill flip="none" rotWithShape="1">
            <a:gsLst>
              <a:gs pos="49000">
                <a:srgbClr val="0D80E6"/>
              </a:gs>
              <a:gs pos="30000">
                <a:srgbClr val="055DEA"/>
              </a:gs>
              <a:gs pos="81000">
                <a:srgbClr val="05ACDF"/>
              </a:gs>
            </a:gsLst>
            <a:lin ang="13500000" scaled="1"/>
            <a:tileRect/>
          </a:gradFill>
          <a:ln w="12700" cap="sq" algn="ctr">
            <a:noFill/>
            <a:miter lim="800000"/>
            <a:headEnd/>
            <a:tailEnd/>
          </a:ln>
          <a:effectLst/>
        </p:spPr>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lgn="ctr">
              <a:spcBef>
                <a:spcPts val="1600"/>
              </a:spcBef>
            </a:pPr>
            <a:endParaRPr lang="en-US">
              <a:solidFill>
                <a:schemeClr val="tx2"/>
              </a:solidFill>
              <a:latin typeface="+mn-lt"/>
            </a:endParaRPr>
          </a:p>
        </p:txBody>
      </p:sp>
      <p:pic>
        <p:nvPicPr>
          <p:cNvPr id="4" name="Picture 3">
            <a:extLst>
              <a:ext uri="{FF2B5EF4-FFF2-40B4-BE49-F238E27FC236}">
                <a16:creationId xmlns:a16="http://schemas.microsoft.com/office/drawing/2014/main" id="{F296ED1E-3795-422A-BFB4-F407771D0FF2}"/>
              </a:ext>
            </a:extLst>
          </p:cNvPr>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10854098" y="6371248"/>
            <a:ext cx="1169349" cy="310993"/>
          </a:xfrm>
          <a:prstGeom prst="rect">
            <a:avLst/>
          </a:prstGeom>
        </p:spPr>
      </p:pic>
      <p:cxnSp>
        <p:nvCxnSpPr>
          <p:cNvPr id="5" name="Straight Connector 4">
            <a:extLst>
              <a:ext uri="{FF2B5EF4-FFF2-40B4-BE49-F238E27FC236}">
                <a16:creationId xmlns:a16="http://schemas.microsoft.com/office/drawing/2014/main" id="{4B85F2BF-7502-4AF3-B1F3-99A587D2FF7F}"/>
              </a:ext>
            </a:extLst>
          </p:cNvPr>
          <p:cNvCxnSpPr>
            <a:cxnSpLocks/>
          </p:cNvCxnSpPr>
          <p:nvPr userDrawn="1"/>
        </p:nvCxnSpPr>
        <p:spPr>
          <a:xfrm flipV="1">
            <a:off x="1907637" y="1448531"/>
            <a:ext cx="0" cy="2253251"/>
          </a:xfrm>
          <a:prstGeom prst="line">
            <a:avLst/>
          </a:prstGeom>
          <a:noFill/>
          <a:ln w="6350" cap="sq" cmpd="sng" algn="ctr">
            <a:solidFill>
              <a:srgbClr val="FF9C00"/>
            </a:solidFill>
            <a:prstDash val="solid"/>
          </a:ln>
          <a:effectLst/>
        </p:spPr>
      </p:cxnSp>
      <p:sp>
        <p:nvSpPr>
          <p:cNvPr id="6" name="Rectangle 5">
            <a:extLst>
              <a:ext uri="{FF2B5EF4-FFF2-40B4-BE49-F238E27FC236}">
                <a16:creationId xmlns:a16="http://schemas.microsoft.com/office/drawing/2014/main" id="{80A6CE1D-2153-4419-8A44-F12B824F8676}"/>
              </a:ext>
            </a:extLst>
          </p:cNvPr>
          <p:cNvSpPr/>
          <p:nvPr userDrawn="1"/>
        </p:nvSpPr>
        <p:spPr>
          <a:xfrm>
            <a:off x="2340776" y="1448531"/>
            <a:ext cx="7323609" cy="1865319"/>
          </a:xfrm>
          <a:prstGeom prst="rect">
            <a:avLst/>
          </a:prstGeom>
        </p:spPr>
        <p:txBody>
          <a:bodyPr wrap="square">
            <a:spAutoFit/>
          </a:bodyPr>
          <a:lstStyle/>
          <a:p>
            <a:pPr algn="l" defTabSz="609585" fontAlgn="auto">
              <a:spcBef>
                <a:spcPts val="0"/>
              </a:spcBef>
              <a:spcAft>
                <a:spcPts val="0"/>
              </a:spcAft>
            </a:pPr>
            <a:r>
              <a:rPr lang="en-US" sz="4267">
                <a:solidFill>
                  <a:schemeClr val="bg1"/>
                </a:solidFill>
                <a:latin typeface="Arial" panose="020B0604020202020204" pitchFamily="34" charset="0"/>
                <a:cs typeface="Arial" panose="020B0604020202020204" pitchFamily="34" charset="0"/>
              </a:rPr>
              <a:t>Partner Name/Logo</a:t>
            </a:r>
          </a:p>
          <a:p>
            <a:pPr algn="l" defTabSz="609585" fontAlgn="auto">
              <a:spcBef>
                <a:spcPts val="0"/>
              </a:spcBef>
              <a:spcAft>
                <a:spcPts val="0"/>
              </a:spcAft>
            </a:pPr>
            <a:endParaRPr lang="en-US" sz="4267">
              <a:solidFill>
                <a:schemeClr val="bg1"/>
              </a:solidFill>
              <a:latin typeface="Arial" panose="020B0604020202020204" pitchFamily="34" charset="0"/>
              <a:cs typeface="Arial" panose="020B0604020202020204" pitchFamily="34" charset="0"/>
            </a:endParaRPr>
          </a:p>
          <a:p>
            <a:pPr algn="l" defTabSz="609585" fontAlgn="auto">
              <a:spcBef>
                <a:spcPts val="0"/>
              </a:spcBef>
              <a:spcAft>
                <a:spcPts val="0"/>
              </a:spcAft>
            </a:pPr>
            <a:r>
              <a:rPr lang="en-US" sz="4267">
                <a:solidFill>
                  <a:schemeClr val="bg1"/>
                </a:solidFill>
                <a:latin typeface="Arial" panose="020B0604020202020204" pitchFamily="34" charset="0"/>
                <a:cs typeface="Arial" panose="020B0604020202020204" pitchFamily="34" charset="0"/>
              </a:rPr>
              <a:t>All-in-One Recommendation</a:t>
            </a:r>
          </a:p>
        </p:txBody>
      </p:sp>
    </p:spTree>
    <p:extLst>
      <p:ext uri="{BB962C8B-B14F-4D97-AF65-F5344CB8AC3E}">
        <p14:creationId xmlns:p14="http://schemas.microsoft.com/office/powerpoint/2010/main" val="586694120"/>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bwMode="gray"/>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87400" y="2221993"/>
            <a:ext cx="10610851" cy="395179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p:cNvSpPr>
            <a:spLocks noGrp="1"/>
          </p:cNvSpPr>
          <p:nvPr>
            <p:ph type="body" idx="11"/>
          </p:nvPr>
        </p:nvSpPr>
        <p:spPr bwMode="gray">
          <a:xfrm>
            <a:off x="787400" y="1603375"/>
            <a:ext cx="10610851" cy="640080"/>
          </a:xfrm>
        </p:spPr>
        <p:txBody>
          <a:bodyPr anchor="t" anchorCtr="0"/>
          <a:lstStyle>
            <a:lvl1pPr marL="0" indent="0">
              <a:lnSpc>
                <a:spcPct val="95000"/>
              </a:lnSpc>
              <a:buNone/>
              <a:defRPr sz="3200" b="0">
                <a:solidFill>
                  <a:schemeClr val="accent2"/>
                </a:solidFil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Edit Master text styles</a:t>
            </a:r>
          </a:p>
        </p:txBody>
      </p:sp>
      <p:sp>
        <p:nvSpPr>
          <p:cNvPr id="6" name="Title 5"/>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bwMode="gray">
          <a:xfrm>
            <a:off x="787400" y="1603376"/>
            <a:ext cx="5120640" cy="4570413"/>
          </a:xfrm>
        </p:spPr>
        <p:txBody>
          <a:bodyPr/>
          <a:lstStyle>
            <a:lvl1pPr>
              <a:spcBef>
                <a:spcPts val="1333"/>
              </a:spcBef>
              <a:defRPr sz="2667"/>
            </a:lvl1pPr>
            <a:lvl2pPr>
              <a:spcBef>
                <a:spcPts val="667"/>
              </a:spcBef>
              <a:defRPr sz="2400"/>
            </a:lvl2pPr>
            <a:lvl3pPr>
              <a:spcBef>
                <a:spcPts val="667"/>
              </a:spcBef>
              <a:defRPr sz="2133"/>
            </a:lvl3pPr>
            <a:lvl4pPr marL="1828754" indent="-304792">
              <a:spcBef>
                <a:spcPts val="667"/>
              </a:spcBef>
              <a:defRPr sz="1867"/>
            </a:lvl4pPr>
            <a:lvl5pPr marL="2285943" indent="-304792">
              <a:spcBef>
                <a:spcPts val="667"/>
              </a:spcBef>
              <a:defRPr sz="18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bwMode="gray">
          <a:xfrm>
            <a:off x="6277611" y="1603376"/>
            <a:ext cx="5120640" cy="4570413"/>
          </a:xfrm>
        </p:spPr>
        <p:txBody>
          <a:bodyPr/>
          <a:lstStyle>
            <a:lvl1pPr>
              <a:spcBef>
                <a:spcPts val="1333"/>
              </a:spcBef>
              <a:defRPr sz="2667"/>
            </a:lvl1pPr>
            <a:lvl2pPr>
              <a:spcBef>
                <a:spcPts val="667"/>
              </a:spcBef>
              <a:defRPr sz="2400"/>
            </a:lvl2pPr>
            <a:lvl3pPr>
              <a:spcBef>
                <a:spcPts val="667"/>
              </a:spcBef>
              <a:defRPr sz="2133"/>
            </a:lvl3pPr>
            <a:lvl4pPr marL="1828754" indent="-304792">
              <a:spcBef>
                <a:spcPts val="667"/>
              </a:spcBef>
              <a:defRPr sz="1867"/>
            </a:lvl4pPr>
            <a:lvl5pPr marL="2285943" indent="-304792">
              <a:spcBef>
                <a:spcPts val="667"/>
              </a:spcBef>
              <a:defRPr sz="1867"/>
            </a:lvl5pPr>
            <a:lvl6pPr>
              <a:defRPr sz="2400"/>
            </a:lvl6pPr>
            <a:lvl7pPr>
              <a:defRPr sz="2400"/>
            </a:lvl7pPr>
            <a:lvl8pPr>
              <a:defRPr sz="2400"/>
            </a:lvl8pPr>
            <a:lvl9pPr>
              <a:defRPr sz="2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Text Placeholder 2"/>
          <p:cNvSpPr>
            <a:spLocks noGrp="1"/>
          </p:cNvSpPr>
          <p:nvPr>
            <p:ph type="body" idx="1"/>
          </p:nvPr>
        </p:nvSpPr>
        <p:spPr bwMode="gray">
          <a:xfrm>
            <a:off x="787400" y="1600199"/>
            <a:ext cx="512064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sz="2667" b="0" dirty="0" smtClean="0">
                <a:solidFill>
                  <a:schemeClr val="accent2"/>
                </a:solidFill>
              </a:defRPr>
            </a:lvl1pPr>
          </a:lstStyle>
          <a:p>
            <a:pPr marL="0" lvl="0" indent="0">
              <a:buNone/>
            </a:pPr>
            <a:r>
              <a:rPr lang="en-US"/>
              <a:t>Edit Master text styles</a:t>
            </a:r>
          </a:p>
        </p:txBody>
      </p:sp>
      <p:sp>
        <p:nvSpPr>
          <p:cNvPr id="5" name="Content Placeholder 3"/>
          <p:cNvSpPr>
            <a:spLocks noGrp="1"/>
          </p:cNvSpPr>
          <p:nvPr>
            <p:ph sz="half" idx="2"/>
          </p:nvPr>
        </p:nvSpPr>
        <p:spPr bwMode="gray">
          <a:xfrm>
            <a:off x="787400" y="2221993"/>
            <a:ext cx="5120640" cy="3950208"/>
          </a:xfrm>
        </p:spPr>
        <p:txBody>
          <a:bodyPr/>
          <a:lstStyle>
            <a:lvl1pPr>
              <a:spcBef>
                <a:spcPts val="1333"/>
              </a:spcBef>
              <a:defRPr sz="2667"/>
            </a:lvl1pPr>
            <a:lvl2pPr>
              <a:spcBef>
                <a:spcPts val="667"/>
              </a:spcBef>
              <a:defRPr sz="2400"/>
            </a:lvl2pPr>
            <a:lvl3pPr>
              <a:spcBef>
                <a:spcPts val="667"/>
              </a:spcBef>
              <a:defRPr sz="2133"/>
            </a:lvl3pPr>
            <a:lvl4pPr>
              <a:spcBef>
                <a:spcPts val="667"/>
              </a:spcBef>
              <a:defRPr sz="1867"/>
            </a:lvl4pPr>
            <a:lvl5pPr marL="2285943" indent="-304792">
              <a:spcBef>
                <a:spcPts val="667"/>
              </a:spcBef>
              <a:defRPr sz="1867"/>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4"/>
          <p:cNvSpPr>
            <a:spLocks noGrp="1"/>
          </p:cNvSpPr>
          <p:nvPr>
            <p:ph type="body" sz="quarter" idx="3"/>
          </p:nvPr>
        </p:nvSpPr>
        <p:spPr bwMode="gray">
          <a:xfrm>
            <a:off x="6277611" y="1600199"/>
            <a:ext cx="5120640" cy="640080"/>
          </a:xfr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lang="en-US" sz="2667" b="0" dirty="0" smtClean="0">
                <a:solidFill>
                  <a:schemeClr val="accent2"/>
                </a:solidFill>
              </a:defRPr>
            </a:lvl1pPr>
          </a:lstStyle>
          <a:p>
            <a:pPr marL="0" lvl="0" indent="0">
              <a:buNone/>
            </a:pPr>
            <a:r>
              <a:rPr lang="en-US"/>
              <a:t>Edit Master text styles</a:t>
            </a:r>
          </a:p>
        </p:txBody>
      </p:sp>
      <p:sp>
        <p:nvSpPr>
          <p:cNvPr id="7" name="Content Placeholder 5"/>
          <p:cNvSpPr>
            <a:spLocks noGrp="1"/>
          </p:cNvSpPr>
          <p:nvPr>
            <p:ph sz="quarter" idx="4"/>
          </p:nvPr>
        </p:nvSpPr>
        <p:spPr bwMode="gray">
          <a:xfrm>
            <a:off x="6277611" y="2221993"/>
            <a:ext cx="5120640" cy="3947032"/>
          </a:xfrm>
        </p:spPr>
        <p:txBody>
          <a:bodyPr/>
          <a:lstStyle>
            <a:lvl1pPr>
              <a:spcBef>
                <a:spcPts val="1333"/>
              </a:spcBef>
              <a:defRPr sz="2667"/>
            </a:lvl1pPr>
            <a:lvl2pPr>
              <a:spcBef>
                <a:spcPts val="667"/>
              </a:spcBef>
              <a:defRPr sz="2400"/>
            </a:lvl2pPr>
            <a:lvl3pPr>
              <a:spcBef>
                <a:spcPts val="667"/>
              </a:spcBef>
              <a:defRPr sz="2133"/>
            </a:lvl3pPr>
            <a:lvl4pPr>
              <a:spcBef>
                <a:spcPts val="667"/>
              </a:spcBef>
              <a:defRPr sz="1867"/>
            </a:lvl4pPr>
            <a:lvl5pPr marL="2285943" indent="-304792">
              <a:spcBef>
                <a:spcPts val="667"/>
              </a:spcBef>
              <a:defRPr sz="1867"/>
            </a:lvl5pPr>
            <a:lvl6pPr>
              <a:defRPr sz="2133"/>
            </a:lvl6pPr>
            <a:lvl7pPr>
              <a:defRPr sz="2133"/>
            </a:lvl7pPr>
            <a:lvl8pPr>
              <a:defRPr sz="2133"/>
            </a:lvl8pPr>
            <a:lvl9pPr>
              <a:defRPr sz="213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Alt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
            <a:extLst>
              <a:ext uri="{FF2B5EF4-FFF2-40B4-BE49-F238E27FC236}">
                <a16:creationId xmlns:a16="http://schemas.microsoft.com/office/drawing/2014/main" id="{D6677ACE-E905-4963-8752-306D97B923CF}"/>
              </a:ext>
            </a:extLst>
          </p:cNvPr>
          <p:cNvSpPr/>
          <p:nvPr userDrawn="1"/>
        </p:nvSpPr>
        <p:spPr>
          <a:xfrm>
            <a:off x="1" y="1"/>
            <a:ext cx="12201260" cy="6858000"/>
          </a:xfrm>
          <a:prstGeom prst="rect">
            <a:avLst/>
          </a:prstGeom>
          <a:gradFill flip="none" rotWithShape="1">
            <a:gsLst>
              <a:gs pos="0">
                <a:srgbClr val="214A9A"/>
              </a:gs>
              <a:gs pos="100000">
                <a:srgbClr val="4371D4"/>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lstStyle/>
          <a:p>
            <a:pPr algn="ctr" defTabSz="342891"/>
            <a:endParaRPr lang="en-US" sz="1467">
              <a:latin typeface="Arial"/>
              <a:cs typeface="Arial"/>
            </a:endParaRPr>
          </a:p>
        </p:txBody>
      </p:sp>
      <p:sp>
        <p:nvSpPr>
          <p:cNvPr id="4" name="Rectangle 3">
            <a:extLst>
              <a:ext uri="{FF2B5EF4-FFF2-40B4-BE49-F238E27FC236}">
                <a16:creationId xmlns:a16="http://schemas.microsoft.com/office/drawing/2014/main" id="{D6677ACE-E905-4963-8752-306D97B923CF}"/>
              </a:ext>
            </a:extLst>
          </p:cNvPr>
          <p:cNvSpPr/>
          <p:nvPr userDrawn="1"/>
        </p:nvSpPr>
        <p:spPr>
          <a:xfrm>
            <a:off x="1" y="1"/>
            <a:ext cx="12201260" cy="6858000"/>
          </a:xfrm>
          <a:prstGeom prst="rect">
            <a:avLst/>
          </a:prstGeom>
          <a:gradFill flip="none" rotWithShape="1">
            <a:gsLst>
              <a:gs pos="0">
                <a:srgbClr val="214A9A"/>
              </a:gs>
              <a:gs pos="100000">
                <a:srgbClr val="4371D4"/>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lstStyle/>
          <a:p>
            <a:pPr algn="ctr" defTabSz="342891"/>
            <a:endParaRPr lang="en-US" sz="1467">
              <a:latin typeface="Arial"/>
              <a:cs typeface="Arial"/>
            </a:endParaRPr>
          </a:p>
        </p:txBody>
      </p:sp>
      <p:sp>
        <p:nvSpPr>
          <p:cNvPr id="5" name="Rectangle 4">
            <a:extLst>
              <a:ext uri="{FF2B5EF4-FFF2-40B4-BE49-F238E27FC236}">
                <a16:creationId xmlns:a16="http://schemas.microsoft.com/office/drawing/2014/main" id="{B8F08B13-A5DB-4F51-A4EF-FA96C3970BDE}"/>
              </a:ext>
            </a:extLst>
          </p:cNvPr>
          <p:cNvSpPr/>
          <p:nvPr userDrawn="1"/>
        </p:nvSpPr>
        <p:spPr>
          <a:xfrm>
            <a:off x="4698963" y="1241477"/>
            <a:ext cx="7508471" cy="5616523"/>
          </a:xfrm>
          <a:prstGeom prst="rect">
            <a:avLst/>
          </a:prstGeom>
          <a:gradFill flip="none" rotWithShape="1">
            <a:gsLst>
              <a:gs pos="0">
                <a:srgbClr val="F25F59">
                  <a:alpha val="70000"/>
                </a:srgbClr>
              </a:gs>
              <a:gs pos="100000">
                <a:srgbClr val="4371D4">
                  <a:alpha val="0"/>
                </a:srgbClr>
              </a:gs>
            </a:gsLst>
            <a:path path="rect">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lvl="0"/>
            <a:endParaRPr lang="en-US" sz="2400"/>
          </a:p>
        </p:txBody>
      </p:sp>
    </p:spTree>
    <p:extLst>
      <p:ext uri="{BB962C8B-B14F-4D97-AF65-F5344CB8AC3E}">
        <p14:creationId xmlns:p14="http://schemas.microsoft.com/office/powerpoint/2010/main" val="1833558411"/>
      </p:ext>
    </p:extLst>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 and Laptop">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87401" y="1603376"/>
            <a:ext cx="3690007" cy="4570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06582" y="1325050"/>
            <a:ext cx="6680479" cy="3826919"/>
          </a:xfrm>
          <a:prstGeom prst="rect">
            <a:avLst/>
          </a:prstGeom>
        </p:spPr>
      </p:pic>
      <p:cxnSp>
        <p:nvCxnSpPr>
          <p:cNvPr id="6" name="Straight Connector 5"/>
          <p:cNvCxnSpPr/>
          <p:nvPr userDrawn="1"/>
        </p:nvCxnSpPr>
        <p:spPr>
          <a:xfrm flipV="1">
            <a:off x="4685065" y="1419296"/>
            <a:ext cx="0" cy="4571600"/>
          </a:xfrm>
          <a:prstGeom prst="line">
            <a:avLst/>
          </a:prstGeom>
          <a:ln w="9525" cap="sq">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7" name="Text Placeholder 6"/>
          <p:cNvSpPr>
            <a:spLocks noGrp="1"/>
          </p:cNvSpPr>
          <p:nvPr>
            <p:ph type="body" sz="quarter" idx="10"/>
          </p:nvPr>
        </p:nvSpPr>
        <p:spPr>
          <a:xfrm>
            <a:off x="5107517" y="5318235"/>
            <a:ext cx="6680200" cy="855555"/>
          </a:xfrm>
        </p:spPr>
        <p:txBody>
          <a:bodyPr/>
          <a:lstStyle>
            <a:lvl1pPr marL="0" indent="0">
              <a:buNone/>
              <a:defRPr sz="2400"/>
            </a:lvl1pPr>
          </a:lstStyle>
          <a:p>
            <a:pPr lvl="0"/>
            <a:r>
              <a:rPr lang="en-US"/>
              <a:t>Edit Master text styles</a:t>
            </a:r>
          </a:p>
        </p:txBody>
      </p:sp>
    </p:spTree>
    <p:extLst>
      <p:ext uri="{BB962C8B-B14F-4D97-AF65-F5344CB8AC3E}">
        <p14:creationId xmlns:p14="http://schemas.microsoft.com/office/powerpoint/2010/main" val="2011994883"/>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and Table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87401" y="1603376"/>
            <a:ext cx="3690007" cy="4570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flipV="1">
            <a:off x="4685065" y="1419296"/>
            <a:ext cx="0" cy="4571600"/>
          </a:xfrm>
          <a:prstGeom prst="line">
            <a:avLst/>
          </a:prstGeom>
          <a:ln w="9525" cap="sq">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8" name="Picture 7" descr="Apple iPhone 6s Plus Silver.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887" y="971860"/>
            <a:ext cx="2913613" cy="5704713"/>
          </a:xfrm>
          <a:prstGeom prst="rect">
            <a:avLst/>
          </a:prstGeom>
        </p:spPr>
      </p:pic>
      <p:sp>
        <p:nvSpPr>
          <p:cNvPr id="10" name="Text Placeholder 6"/>
          <p:cNvSpPr>
            <a:spLocks noGrp="1"/>
          </p:cNvSpPr>
          <p:nvPr>
            <p:ph type="body" sz="quarter" idx="10"/>
          </p:nvPr>
        </p:nvSpPr>
        <p:spPr>
          <a:xfrm>
            <a:off x="8870731" y="1660635"/>
            <a:ext cx="2916987" cy="4513155"/>
          </a:xfrm>
        </p:spPr>
        <p:txBody>
          <a:bodyPr/>
          <a:lstStyle>
            <a:lvl1pPr marL="0" indent="0">
              <a:buNone/>
              <a:defRPr sz="2400"/>
            </a:lvl1pPr>
          </a:lstStyle>
          <a:p>
            <a:pPr lvl="0"/>
            <a:r>
              <a:rPr lang="en-US"/>
              <a:t>Edit Master text styles</a:t>
            </a:r>
          </a:p>
        </p:txBody>
      </p:sp>
    </p:spTree>
    <p:extLst>
      <p:ext uri="{BB962C8B-B14F-4D97-AF65-F5344CB8AC3E}">
        <p14:creationId xmlns:p14="http://schemas.microsoft.com/office/powerpoint/2010/main" val="256750610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and Phone">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87401" y="1603376"/>
            <a:ext cx="3690007" cy="457041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flipV="1">
            <a:off x="4685065" y="1419296"/>
            <a:ext cx="0" cy="4571600"/>
          </a:xfrm>
          <a:prstGeom prst="line">
            <a:avLst/>
          </a:prstGeom>
          <a:ln w="9525" cap="sq">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8" name="Group 7"/>
          <p:cNvGrpSpPr/>
          <p:nvPr userDrawn="1"/>
        </p:nvGrpSpPr>
        <p:grpSpPr>
          <a:xfrm>
            <a:off x="5064981" y="1086381"/>
            <a:ext cx="3856113" cy="5110480"/>
            <a:chOff x="536916" y="929672"/>
            <a:chExt cx="2892085" cy="3832860"/>
          </a:xfrm>
        </p:grpSpPr>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rot="10800000">
              <a:off x="536916" y="932847"/>
              <a:ext cx="126658" cy="3750278"/>
            </a:xfrm>
            <a:prstGeom prst="roundRect">
              <a:avLst>
                <a:gd name="adj" fmla="val 9115"/>
              </a:avLst>
            </a:prstGeom>
            <a:effectLst/>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45737" y="929672"/>
              <a:ext cx="2883264" cy="3832860"/>
            </a:xfrm>
            <a:prstGeom prst="roundRect">
              <a:avLst>
                <a:gd name="adj" fmla="val 9115"/>
              </a:avLst>
            </a:prstGeom>
            <a:effectLst>
              <a:reflection stA="46000" endPos="10000" dir="5400000" sy="-100000" algn="bl" rotWithShape="0"/>
            </a:effectLst>
          </p:spPr>
        </p:pic>
        <p:sp>
          <p:nvSpPr>
            <p:cNvPr id="11" name="Rectangle 10"/>
            <p:cNvSpPr/>
            <p:nvPr userDrawn="1"/>
          </p:nvSpPr>
          <p:spPr>
            <a:xfrm>
              <a:off x="808240" y="1181590"/>
              <a:ext cx="2337904" cy="3235343"/>
            </a:xfrm>
            <a:prstGeom prst="rect">
              <a:avLst/>
            </a:prstGeom>
            <a:solidFill>
              <a:schemeClr val="bg1"/>
            </a:solidFill>
            <a:ln w="12700"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latin typeface="Arial" charset="0"/>
                <a:ea typeface="Arial" charset="0"/>
                <a:cs typeface="Arial" charset="0"/>
              </a:endParaRPr>
            </a:p>
          </p:txBody>
        </p:sp>
      </p:grpSp>
      <p:sp>
        <p:nvSpPr>
          <p:cNvPr id="15" name="Text Placeholder 6"/>
          <p:cNvSpPr>
            <a:spLocks noGrp="1"/>
          </p:cNvSpPr>
          <p:nvPr>
            <p:ph type="body" sz="quarter" idx="10"/>
          </p:nvPr>
        </p:nvSpPr>
        <p:spPr>
          <a:xfrm>
            <a:off x="9122979" y="1660635"/>
            <a:ext cx="2664739" cy="4513155"/>
          </a:xfrm>
        </p:spPr>
        <p:txBody>
          <a:bodyPr/>
          <a:lstStyle>
            <a:lvl1pPr marL="0" indent="0">
              <a:buNone/>
              <a:defRPr sz="2400"/>
            </a:lvl1pPr>
          </a:lstStyle>
          <a:p>
            <a:pPr lvl="0"/>
            <a:r>
              <a:rPr lang="en-US"/>
              <a:t>Edit Master text styles</a:t>
            </a:r>
          </a:p>
        </p:txBody>
      </p:sp>
    </p:spTree>
    <p:extLst>
      <p:ext uri="{BB962C8B-B14F-4D97-AF65-F5344CB8AC3E}">
        <p14:creationId xmlns:p14="http://schemas.microsoft.com/office/powerpoint/2010/main" val="3309825817"/>
      </p:ext>
    </p:extLst>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4" name="Text Placeholder 3">
            <a:extLst>
              <a:ext uri="{FF2B5EF4-FFF2-40B4-BE49-F238E27FC236}">
                <a16:creationId xmlns:a16="http://schemas.microsoft.com/office/drawing/2014/main" id="{C8D5E589-EEC0-344B-902F-4725E12F5028}"/>
              </a:ext>
            </a:extLst>
          </p:cNvPr>
          <p:cNvSpPr>
            <a:spLocks noGrp="1"/>
          </p:cNvSpPr>
          <p:nvPr>
            <p:ph type="body" sz="quarter" idx="13" hasCustomPrompt="1"/>
          </p:nvPr>
        </p:nvSpPr>
        <p:spPr>
          <a:xfrm>
            <a:off x="606186" y="1825625"/>
            <a:ext cx="10515599" cy="691979"/>
          </a:xfrm>
        </p:spPr>
        <p:txBody>
          <a:bodyPr>
            <a:normAutofit/>
          </a:bodyPr>
          <a:lstStyle>
            <a:lvl1pPr>
              <a:defRPr sz="2533" b="1">
                <a:solidFill>
                  <a:srgbClr val="4472C4"/>
                </a:solidFill>
                <a:latin typeface="Arial" panose="020B0604020202020204" pitchFamily="34" charset="0"/>
                <a:cs typeface="Arial" panose="020B0604020202020204" pitchFamily="34" charset="0"/>
              </a:defRPr>
            </a:lvl1pPr>
          </a:lstStyle>
          <a:p>
            <a:pPr lvl="0"/>
            <a:r>
              <a:rPr lang="en-US"/>
              <a:t>Heading, Arial (Bold) 25pt</a:t>
            </a:r>
          </a:p>
        </p:txBody>
      </p:sp>
      <p:sp>
        <p:nvSpPr>
          <p:cNvPr id="8" name="Text Placeholder 3">
            <a:extLst>
              <a:ext uri="{FF2B5EF4-FFF2-40B4-BE49-F238E27FC236}">
                <a16:creationId xmlns:a16="http://schemas.microsoft.com/office/drawing/2014/main" id="{7A208ACA-3A7C-C84F-82CF-82A4B2F74194}"/>
              </a:ext>
            </a:extLst>
          </p:cNvPr>
          <p:cNvSpPr>
            <a:spLocks noGrp="1"/>
          </p:cNvSpPr>
          <p:nvPr>
            <p:ph type="body" sz="quarter" idx="14" hasCustomPrompt="1"/>
          </p:nvPr>
        </p:nvSpPr>
        <p:spPr>
          <a:xfrm>
            <a:off x="606186" y="2517604"/>
            <a:ext cx="10515599" cy="3631405"/>
          </a:xfrm>
        </p:spPr>
        <p:txBody>
          <a:bodyPr>
            <a:normAutofit/>
          </a:bodyPr>
          <a:lstStyle>
            <a:lvl1pPr marL="342891" indent="-342891">
              <a:lnSpc>
                <a:spcPts val="3000"/>
              </a:lnSpc>
              <a:spcBef>
                <a:spcPts val="1200"/>
              </a:spcBef>
              <a:buFont typeface="Arial" panose="020B0604020202020204" pitchFamily="34" charset="0"/>
              <a:buChar char="•"/>
              <a:defRPr sz="2533" b="0">
                <a:solidFill>
                  <a:srgbClr val="4F4F4F"/>
                </a:solidFill>
                <a:latin typeface="Arial" panose="020B0604020202020204" pitchFamily="34" charset="0"/>
                <a:cs typeface="Arial" panose="020B0604020202020204" pitchFamily="34" charset="0"/>
              </a:defRPr>
            </a:lvl1pPr>
            <a:lvl2pPr marL="685783" indent="-228594">
              <a:lnSpc>
                <a:spcPts val="3000"/>
              </a:lnSpc>
              <a:spcBef>
                <a:spcPts val="1200"/>
              </a:spcBef>
              <a:buClr>
                <a:srgbClr val="4FD8CD"/>
              </a:buClr>
              <a:buFont typeface=".AppleSystemUIFont" charset="-120"/>
              <a:buChar char="-"/>
              <a:defRPr>
                <a:solidFill>
                  <a:srgbClr val="4F4F4F"/>
                </a:solidFill>
              </a:defRPr>
            </a:lvl2pPr>
            <a:lvl3pPr marL="914377" indent="0">
              <a:buNone/>
              <a:defRPr/>
            </a:lvl3pPr>
          </a:lstStyle>
          <a:p>
            <a:pPr lvl="0"/>
            <a:r>
              <a:rPr lang="en-US"/>
              <a:t>Subtext goes here: Arial (reg) 25pt</a:t>
            </a:r>
          </a:p>
          <a:p>
            <a:pPr lvl="1"/>
            <a:r>
              <a:rPr lang="en-US"/>
              <a:t>Second bullet is 24pt, testing, longer </a:t>
            </a:r>
            <a:r>
              <a:rPr lang="en-US" err="1"/>
              <a:t>setences</a:t>
            </a:r>
            <a:r>
              <a:rPr lang="en-US"/>
              <a:t> and what happens to them when they wrap</a:t>
            </a:r>
          </a:p>
          <a:p>
            <a:pPr lvl="1"/>
            <a:r>
              <a:rPr lang="en-US"/>
              <a:t>Second bullet is 24pt</a:t>
            </a:r>
          </a:p>
          <a:p>
            <a:pPr lvl="1"/>
            <a:r>
              <a:rPr lang="en-US"/>
              <a:t>Second bullet is 24pt</a:t>
            </a:r>
          </a:p>
          <a:p>
            <a:pPr lvl="1"/>
            <a:endParaRPr lang="en-US"/>
          </a:p>
          <a:p>
            <a:pPr lvl="1"/>
            <a:endParaRPr lang="en-US"/>
          </a:p>
        </p:txBody>
      </p:sp>
      <p:sp>
        <p:nvSpPr>
          <p:cNvPr id="7" name="Text Placeholder 5">
            <a:extLst>
              <a:ext uri="{FF2B5EF4-FFF2-40B4-BE49-F238E27FC236}">
                <a16:creationId xmlns:a16="http://schemas.microsoft.com/office/drawing/2014/main" id="{4FF2E63B-430C-E645-B0A8-B89B31B6291A}"/>
              </a:ext>
            </a:extLst>
          </p:cNvPr>
          <p:cNvSpPr>
            <a:spLocks noGrp="1"/>
          </p:cNvSpPr>
          <p:nvPr>
            <p:ph type="body" sz="quarter" idx="15" hasCustomPrompt="1"/>
          </p:nvPr>
        </p:nvSpPr>
        <p:spPr>
          <a:xfrm>
            <a:off x="606426" y="190710"/>
            <a:ext cx="11029951"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1318655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Headlin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7" name="Text Placeholder 5">
            <a:extLst>
              <a:ext uri="{FF2B5EF4-FFF2-40B4-BE49-F238E27FC236}">
                <a16:creationId xmlns:a16="http://schemas.microsoft.com/office/drawing/2014/main" id="{F7C61CA9-A430-744D-91A1-27030345578B}"/>
              </a:ext>
            </a:extLst>
          </p:cNvPr>
          <p:cNvSpPr>
            <a:spLocks noGrp="1"/>
          </p:cNvSpPr>
          <p:nvPr>
            <p:ph type="body" sz="quarter" idx="15" hasCustomPrompt="1"/>
          </p:nvPr>
        </p:nvSpPr>
        <p:spPr>
          <a:xfrm>
            <a:off x="606426" y="190710"/>
            <a:ext cx="11029951"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3583738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 Color">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4C9A6-559A-8D4A-9F31-4087EA105CBF}"/>
              </a:ext>
            </a:extLst>
          </p:cNvPr>
          <p:cNvSpPr/>
          <p:nvPr userDrawn="1"/>
        </p:nvSpPr>
        <p:spPr>
          <a:xfrm>
            <a:off x="0" y="13160"/>
            <a:ext cx="12192000" cy="6858000"/>
          </a:xfrm>
          <a:prstGeom prst="rect">
            <a:avLst/>
          </a:prstGeom>
          <a:solidFill>
            <a:srgbClr val="47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1C35A2C-35AE-0440-9364-4D04F1D9679E}"/>
              </a:ext>
            </a:extLst>
          </p:cNvPr>
          <p:cNvSpPr>
            <a:spLocks noGrp="1"/>
          </p:cNvSpPr>
          <p:nvPr>
            <p:ph type="sldNum" sz="quarter" idx="12"/>
          </p:nvPr>
        </p:nvSpPr>
        <p:spPr>
          <a:xfrm>
            <a:off x="101218" y="6356350"/>
            <a:ext cx="504967" cy="365125"/>
          </a:xfrm>
        </p:spPr>
        <p:txBody>
          <a:bodyPr/>
          <a:lstStyle/>
          <a:p>
            <a:fld id="{75E7EB4E-4EAE-914E-BF11-847056DEB89B}" type="slidenum">
              <a:rPr lang="en-US" smtClean="0"/>
              <a:t>‹#›</a:t>
            </a:fld>
            <a:endParaRPr lang="en-US"/>
          </a:p>
        </p:txBody>
      </p:sp>
      <p:sp>
        <p:nvSpPr>
          <p:cNvPr id="12" name="Rectangle 11">
            <a:extLst>
              <a:ext uri="{FF2B5EF4-FFF2-40B4-BE49-F238E27FC236}">
                <a16:creationId xmlns:a16="http://schemas.microsoft.com/office/drawing/2014/main" id="{D6BA19BA-E62F-AD49-8410-D7BE4830D6F5}"/>
              </a:ext>
            </a:extLst>
          </p:cNvPr>
          <p:cNvSpPr/>
          <p:nvPr userDrawn="1"/>
        </p:nvSpPr>
        <p:spPr>
          <a:xfrm>
            <a:off x="780585" y="3111189"/>
            <a:ext cx="1025912" cy="6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132FA33B-A759-5741-9705-002784921036}"/>
              </a:ext>
            </a:extLst>
          </p:cNvPr>
          <p:cNvSpPr>
            <a:spLocks noGrp="1"/>
          </p:cNvSpPr>
          <p:nvPr>
            <p:ph type="body" sz="quarter" idx="13" hasCustomPrompt="1"/>
          </p:nvPr>
        </p:nvSpPr>
        <p:spPr>
          <a:xfrm>
            <a:off x="606185" y="836200"/>
            <a:ext cx="9253728" cy="1688512"/>
          </a:xfrm>
        </p:spPr>
        <p:txBody>
          <a:bodyPr>
            <a:normAutofit/>
          </a:bodyPr>
          <a:lstStyle>
            <a:lvl1pPr>
              <a:lnSpc>
                <a:spcPct val="100000"/>
              </a:lnSpc>
              <a:defRPr sz="5000" b="1" i="0">
                <a:solidFill>
                  <a:schemeClr val="bg1"/>
                </a:solidFill>
                <a:latin typeface="Arial" panose="020B0604020202020204" pitchFamily="34" charset="0"/>
                <a:cs typeface="Arial" panose="020B0604020202020204" pitchFamily="34" charset="0"/>
              </a:defRPr>
            </a:lvl1pPr>
          </a:lstStyle>
          <a:p>
            <a:pPr lvl="0"/>
            <a:r>
              <a:rPr lang="en-US"/>
              <a:t>Presentation Title,</a:t>
            </a:r>
            <a:br>
              <a:rPr lang="en-US"/>
            </a:br>
            <a:r>
              <a:rPr lang="en-US"/>
              <a:t>Arial (Bold), 50pt</a:t>
            </a:r>
          </a:p>
        </p:txBody>
      </p:sp>
      <p:sp>
        <p:nvSpPr>
          <p:cNvPr id="14" name="Text Placeholder 2">
            <a:extLst>
              <a:ext uri="{FF2B5EF4-FFF2-40B4-BE49-F238E27FC236}">
                <a16:creationId xmlns:a16="http://schemas.microsoft.com/office/drawing/2014/main" id="{4BAA99E4-1E9A-E647-A3C4-861A237E6BA6}"/>
              </a:ext>
            </a:extLst>
          </p:cNvPr>
          <p:cNvSpPr>
            <a:spLocks noGrp="1"/>
          </p:cNvSpPr>
          <p:nvPr>
            <p:ph type="body" sz="quarter" idx="14" hasCustomPrompt="1"/>
          </p:nvPr>
        </p:nvSpPr>
        <p:spPr>
          <a:xfrm>
            <a:off x="606185" y="3657375"/>
            <a:ext cx="9253728" cy="1203438"/>
          </a:xfrm>
        </p:spPr>
        <p:txBody>
          <a:bodyPr>
            <a:normAutofit/>
          </a:bodyPr>
          <a:lstStyle>
            <a:lvl1pPr>
              <a:lnSpc>
                <a:spcPct val="100000"/>
              </a:lnSpc>
              <a:defRPr sz="3000" b="0" i="0">
                <a:solidFill>
                  <a:schemeClr val="bg1"/>
                </a:solidFill>
                <a:latin typeface="Arial" panose="020B0604020202020204" pitchFamily="34" charset="0"/>
                <a:cs typeface="Arial" panose="020B0604020202020204" pitchFamily="34" charset="0"/>
              </a:defRPr>
            </a:lvl1pPr>
          </a:lstStyle>
          <a:p>
            <a:pPr lvl="0"/>
            <a:r>
              <a:rPr lang="en-US"/>
              <a:t>Subtext, Arial (Regular) 30pt</a:t>
            </a:r>
          </a:p>
        </p:txBody>
      </p:sp>
      <p:pic>
        <p:nvPicPr>
          <p:cNvPr id="7" name="Picture 6">
            <a:extLst>
              <a:ext uri="{FF2B5EF4-FFF2-40B4-BE49-F238E27FC236}">
                <a16:creationId xmlns:a16="http://schemas.microsoft.com/office/drawing/2014/main" id="{DA963EBF-64D8-4906-B066-433F0BB76885}"/>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10226091" y="6228522"/>
            <a:ext cx="1753873" cy="466449"/>
          </a:xfrm>
          <a:prstGeom prst="rect">
            <a:avLst/>
          </a:prstGeom>
        </p:spPr>
      </p:pic>
    </p:spTree>
    <p:extLst>
      <p:ext uri="{BB962C8B-B14F-4D97-AF65-F5344CB8AC3E}">
        <p14:creationId xmlns:p14="http://schemas.microsoft.com/office/powerpoint/2010/main" val="1708854213"/>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7" name="Text Placeholder 5">
            <a:extLst>
              <a:ext uri="{FF2B5EF4-FFF2-40B4-BE49-F238E27FC236}">
                <a16:creationId xmlns:a16="http://schemas.microsoft.com/office/drawing/2014/main" id="{F7C61CA9-A430-744D-91A1-27030345578B}"/>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295676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4" name="Text Placeholder 3">
            <a:extLst>
              <a:ext uri="{FF2B5EF4-FFF2-40B4-BE49-F238E27FC236}">
                <a16:creationId xmlns:a16="http://schemas.microsoft.com/office/drawing/2014/main" id="{C8D5E589-EEC0-344B-902F-4725E12F5028}"/>
              </a:ext>
            </a:extLst>
          </p:cNvPr>
          <p:cNvSpPr>
            <a:spLocks noGrp="1"/>
          </p:cNvSpPr>
          <p:nvPr>
            <p:ph type="body" sz="quarter" idx="13" hasCustomPrompt="1"/>
          </p:nvPr>
        </p:nvSpPr>
        <p:spPr>
          <a:xfrm>
            <a:off x="606184" y="1825625"/>
            <a:ext cx="10515599" cy="691979"/>
          </a:xfrm>
        </p:spPr>
        <p:txBody>
          <a:bodyPr>
            <a:normAutofit/>
          </a:bodyPr>
          <a:lstStyle>
            <a:lvl1pPr>
              <a:defRPr sz="2500" b="1">
                <a:solidFill>
                  <a:srgbClr val="4472C4"/>
                </a:solidFill>
                <a:latin typeface="Arial" panose="020B0604020202020204" pitchFamily="34" charset="0"/>
                <a:cs typeface="Arial" panose="020B0604020202020204" pitchFamily="34" charset="0"/>
              </a:defRPr>
            </a:lvl1pPr>
          </a:lstStyle>
          <a:p>
            <a:pPr lvl="0"/>
            <a:r>
              <a:rPr lang="en-US"/>
              <a:t>Heading, Arial (Bold) 25pt</a:t>
            </a:r>
          </a:p>
        </p:txBody>
      </p:sp>
      <p:sp>
        <p:nvSpPr>
          <p:cNvPr id="8" name="Text Placeholder 3">
            <a:extLst>
              <a:ext uri="{FF2B5EF4-FFF2-40B4-BE49-F238E27FC236}">
                <a16:creationId xmlns:a16="http://schemas.microsoft.com/office/drawing/2014/main" id="{7A208ACA-3A7C-C84F-82CF-82A4B2F74194}"/>
              </a:ext>
            </a:extLst>
          </p:cNvPr>
          <p:cNvSpPr>
            <a:spLocks noGrp="1"/>
          </p:cNvSpPr>
          <p:nvPr>
            <p:ph type="body" sz="quarter" idx="14" hasCustomPrompt="1"/>
          </p:nvPr>
        </p:nvSpPr>
        <p:spPr>
          <a:xfrm>
            <a:off x="606184" y="2517604"/>
            <a:ext cx="10515599" cy="3631405"/>
          </a:xfrm>
        </p:spPr>
        <p:txBody>
          <a:bodyPr>
            <a:normAutofit/>
          </a:bodyPr>
          <a:lstStyle>
            <a:lvl1pPr marL="342900" indent="-342900">
              <a:lnSpc>
                <a:spcPts val="3000"/>
              </a:lnSpc>
              <a:spcBef>
                <a:spcPts val="1200"/>
              </a:spcBef>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685800" indent="-228600">
              <a:lnSpc>
                <a:spcPts val="3000"/>
              </a:lnSpc>
              <a:spcBef>
                <a:spcPts val="1200"/>
              </a:spcBef>
              <a:buClr>
                <a:srgbClr val="4FD8CD"/>
              </a:buClr>
              <a:buFont typeface=".AppleSystemUIFont" charset="-120"/>
              <a:buChar char="-"/>
              <a:defRPr>
                <a:solidFill>
                  <a:srgbClr val="4F4F4F"/>
                </a:solidFill>
              </a:defRPr>
            </a:lvl2pPr>
            <a:lvl3pPr marL="914400" indent="0">
              <a:buNone/>
              <a:defRPr/>
            </a:lvl3pPr>
          </a:lstStyle>
          <a:p>
            <a:pPr lvl="0"/>
            <a:r>
              <a:rPr lang="en-US"/>
              <a:t>Subtext goes here: Arial (reg) 25pt</a:t>
            </a:r>
          </a:p>
          <a:p>
            <a:pPr lvl="1"/>
            <a:r>
              <a:rPr lang="en-US"/>
              <a:t>Second bullet is 24pt, testing, longer </a:t>
            </a:r>
            <a:r>
              <a:rPr lang="en-US" err="1"/>
              <a:t>setences</a:t>
            </a:r>
            <a:r>
              <a:rPr lang="en-US"/>
              <a:t> and what happens to them when they wrap</a:t>
            </a:r>
          </a:p>
          <a:p>
            <a:pPr lvl="1"/>
            <a:r>
              <a:rPr lang="en-US"/>
              <a:t>Second bullet is 24pt</a:t>
            </a:r>
          </a:p>
          <a:p>
            <a:pPr lvl="1"/>
            <a:r>
              <a:rPr lang="en-US"/>
              <a:t>Second bullet is 24pt</a:t>
            </a:r>
          </a:p>
          <a:p>
            <a:pPr lvl="1"/>
            <a:endParaRPr lang="en-US"/>
          </a:p>
          <a:p>
            <a:pPr lvl="1"/>
            <a:endParaRPr lang="en-US"/>
          </a:p>
        </p:txBody>
      </p:sp>
      <p:sp>
        <p:nvSpPr>
          <p:cNvPr id="7" name="Text Placeholder 5">
            <a:extLst>
              <a:ext uri="{FF2B5EF4-FFF2-40B4-BE49-F238E27FC236}">
                <a16:creationId xmlns:a16="http://schemas.microsoft.com/office/drawing/2014/main" id="{4FF2E63B-430C-E645-B0A8-B89B31B6291A}"/>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2161789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4" name="Text Placeholder 3">
            <a:extLst>
              <a:ext uri="{FF2B5EF4-FFF2-40B4-BE49-F238E27FC236}">
                <a16:creationId xmlns:a16="http://schemas.microsoft.com/office/drawing/2014/main" id="{C8D5E589-EEC0-344B-902F-4725E12F5028}"/>
              </a:ext>
            </a:extLst>
          </p:cNvPr>
          <p:cNvSpPr>
            <a:spLocks noGrp="1"/>
          </p:cNvSpPr>
          <p:nvPr>
            <p:ph type="body" sz="quarter" idx="13" hasCustomPrompt="1"/>
          </p:nvPr>
        </p:nvSpPr>
        <p:spPr>
          <a:xfrm>
            <a:off x="606184" y="1825625"/>
            <a:ext cx="5383799" cy="691979"/>
          </a:xfrm>
        </p:spPr>
        <p:txBody>
          <a:bodyPr>
            <a:normAutofit/>
          </a:bodyPr>
          <a:lstStyle>
            <a:lvl1pPr>
              <a:defRPr sz="2500" b="1">
                <a:solidFill>
                  <a:srgbClr val="4472C4"/>
                </a:solidFill>
                <a:latin typeface="Arial" panose="020B0604020202020204" pitchFamily="34" charset="0"/>
                <a:cs typeface="Arial" panose="020B0604020202020204" pitchFamily="34" charset="0"/>
              </a:defRPr>
            </a:lvl1pPr>
          </a:lstStyle>
          <a:p>
            <a:pPr lvl="0"/>
            <a:r>
              <a:rPr lang="en-US"/>
              <a:t>Heading, Arial (Bold) 25pt</a:t>
            </a:r>
          </a:p>
        </p:txBody>
      </p:sp>
      <p:sp>
        <p:nvSpPr>
          <p:cNvPr id="8" name="Text Placeholder 3">
            <a:extLst>
              <a:ext uri="{FF2B5EF4-FFF2-40B4-BE49-F238E27FC236}">
                <a16:creationId xmlns:a16="http://schemas.microsoft.com/office/drawing/2014/main" id="{7A208ACA-3A7C-C84F-82CF-82A4B2F74194}"/>
              </a:ext>
            </a:extLst>
          </p:cNvPr>
          <p:cNvSpPr>
            <a:spLocks noGrp="1"/>
          </p:cNvSpPr>
          <p:nvPr>
            <p:ph type="body" sz="quarter" idx="14" hasCustomPrompt="1"/>
          </p:nvPr>
        </p:nvSpPr>
        <p:spPr>
          <a:xfrm>
            <a:off x="606184" y="2517604"/>
            <a:ext cx="5383799" cy="3697666"/>
          </a:xfrm>
        </p:spPr>
        <p:txBody>
          <a:bodyPr>
            <a:normAutofit/>
          </a:bodyPr>
          <a:lstStyle>
            <a:lvl1pPr marL="342900" indent="-342900">
              <a:lnSpc>
                <a:spcPts val="3000"/>
              </a:lnSpc>
              <a:spcBef>
                <a:spcPts val="1200"/>
              </a:spcBef>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685800" indent="-228600">
              <a:lnSpc>
                <a:spcPts val="3000"/>
              </a:lnSpc>
              <a:spcBef>
                <a:spcPts val="1200"/>
              </a:spcBef>
              <a:buFont typeface=".AppleSystemUIFont" charset="-120"/>
              <a:buChar char="-"/>
              <a:defRPr>
                <a:solidFill>
                  <a:srgbClr val="4F4F4F"/>
                </a:solidFill>
              </a:defRPr>
            </a:lvl2pPr>
            <a:lvl3pPr marL="914400" indent="0">
              <a:buNone/>
              <a:defRPr/>
            </a:lvl3pPr>
          </a:lstStyle>
          <a:p>
            <a:pPr lvl="0"/>
            <a:r>
              <a:rPr lang="en-US"/>
              <a:t>Subtext goes here: Arial (reg) 25pt</a:t>
            </a:r>
          </a:p>
          <a:p>
            <a:pPr lvl="1"/>
            <a:r>
              <a:rPr lang="en-US"/>
              <a:t>Second bullet is 24pt</a:t>
            </a:r>
          </a:p>
          <a:p>
            <a:pPr lvl="1"/>
            <a:r>
              <a:rPr lang="en-US"/>
              <a:t>Second bullet is 24pt</a:t>
            </a:r>
          </a:p>
          <a:p>
            <a:pPr lvl="1"/>
            <a:r>
              <a:rPr lang="en-US"/>
              <a:t>Second bullet is 24pt</a:t>
            </a:r>
          </a:p>
          <a:p>
            <a:pPr lvl="1"/>
            <a:endParaRPr lang="en-US"/>
          </a:p>
          <a:p>
            <a:pPr lvl="1"/>
            <a:endParaRPr lang="en-US"/>
          </a:p>
        </p:txBody>
      </p:sp>
      <p:sp>
        <p:nvSpPr>
          <p:cNvPr id="7" name="Text Placeholder 5">
            <a:extLst>
              <a:ext uri="{FF2B5EF4-FFF2-40B4-BE49-F238E27FC236}">
                <a16:creationId xmlns:a16="http://schemas.microsoft.com/office/drawing/2014/main" id="{4FF2E63B-430C-E645-B0A8-B89B31B6291A}"/>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
        <p:nvSpPr>
          <p:cNvPr id="9" name="Text Placeholder 3">
            <a:extLst>
              <a:ext uri="{FF2B5EF4-FFF2-40B4-BE49-F238E27FC236}">
                <a16:creationId xmlns:a16="http://schemas.microsoft.com/office/drawing/2014/main" id="{C8D5E589-EEC0-344B-902F-4725E12F5028}"/>
              </a:ext>
            </a:extLst>
          </p:cNvPr>
          <p:cNvSpPr>
            <a:spLocks noGrp="1"/>
          </p:cNvSpPr>
          <p:nvPr>
            <p:ph type="body" sz="quarter" idx="16" hasCustomPrompt="1"/>
          </p:nvPr>
        </p:nvSpPr>
        <p:spPr>
          <a:xfrm>
            <a:off x="6252576" y="1825625"/>
            <a:ext cx="5383799" cy="691979"/>
          </a:xfrm>
        </p:spPr>
        <p:txBody>
          <a:bodyPr>
            <a:normAutofit/>
          </a:bodyPr>
          <a:lstStyle>
            <a:lvl1pPr>
              <a:defRPr sz="2500" b="1">
                <a:solidFill>
                  <a:srgbClr val="4472C4"/>
                </a:solidFill>
                <a:latin typeface="Arial" panose="020B0604020202020204" pitchFamily="34" charset="0"/>
                <a:cs typeface="Arial" panose="020B0604020202020204" pitchFamily="34" charset="0"/>
              </a:defRPr>
            </a:lvl1pPr>
          </a:lstStyle>
          <a:p>
            <a:pPr lvl="0"/>
            <a:r>
              <a:rPr lang="en-US"/>
              <a:t>Heading, Arial (Bold) 25pt</a:t>
            </a:r>
          </a:p>
        </p:txBody>
      </p:sp>
      <p:sp>
        <p:nvSpPr>
          <p:cNvPr id="10" name="Text Placeholder 3">
            <a:extLst>
              <a:ext uri="{FF2B5EF4-FFF2-40B4-BE49-F238E27FC236}">
                <a16:creationId xmlns:a16="http://schemas.microsoft.com/office/drawing/2014/main" id="{7A208ACA-3A7C-C84F-82CF-82A4B2F74194}"/>
              </a:ext>
            </a:extLst>
          </p:cNvPr>
          <p:cNvSpPr>
            <a:spLocks noGrp="1"/>
          </p:cNvSpPr>
          <p:nvPr>
            <p:ph type="body" sz="quarter" idx="17" hasCustomPrompt="1"/>
          </p:nvPr>
        </p:nvSpPr>
        <p:spPr>
          <a:xfrm>
            <a:off x="6252576" y="2517604"/>
            <a:ext cx="5383799" cy="3697666"/>
          </a:xfrm>
        </p:spPr>
        <p:txBody>
          <a:bodyPr>
            <a:normAutofit/>
          </a:bodyPr>
          <a:lstStyle>
            <a:lvl1pPr marL="342900" indent="-342900">
              <a:lnSpc>
                <a:spcPts val="3000"/>
              </a:lnSpc>
              <a:spcBef>
                <a:spcPts val="1200"/>
              </a:spcBef>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685800" indent="-228600">
              <a:lnSpc>
                <a:spcPts val="3000"/>
              </a:lnSpc>
              <a:spcBef>
                <a:spcPts val="1200"/>
              </a:spcBef>
              <a:buFont typeface=".AppleSystemUIFont" charset="-120"/>
              <a:buChar char="-"/>
              <a:defRPr>
                <a:solidFill>
                  <a:srgbClr val="4F4F4F"/>
                </a:solidFill>
              </a:defRPr>
            </a:lvl2pPr>
            <a:lvl3pPr marL="914400" indent="0">
              <a:buNone/>
              <a:defRPr/>
            </a:lvl3pPr>
          </a:lstStyle>
          <a:p>
            <a:pPr lvl="0"/>
            <a:r>
              <a:rPr lang="en-US"/>
              <a:t>Subtext goes here: Arial (reg) 25pt</a:t>
            </a:r>
          </a:p>
          <a:p>
            <a:pPr lvl="1"/>
            <a:r>
              <a:rPr lang="en-US"/>
              <a:t>Second bullet is 24pt</a:t>
            </a:r>
          </a:p>
          <a:p>
            <a:pPr lvl="1"/>
            <a:r>
              <a:rPr lang="en-US"/>
              <a:t>Second bullet is 24pt</a:t>
            </a:r>
          </a:p>
          <a:p>
            <a:pPr lvl="1"/>
            <a:r>
              <a:rPr lang="en-US"/>
              <a:t>Second bullet is 24pt</a:t>
            </a:r>
          </a:p>
          <a:p>
            <a:pPr lvl="1"/>
            <a:endParaRPr lang="en-US"/>
          </a:p>
          <a:p>
            <a:pPr lvl="1"/>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A9F22CC-0DA3-6A44-8C85-7B95B7F48E6D}"/>
              </a:ext>
            </a:extLst>
          </p:cNvPr>
          <p:cNvSpPr>
            <a:spLocks noGrp="1"/>
          </p:cNvSpPr>
          <p:nvPr>
            <p:ph type="sldNum" sz="quarter" idx="10"/>
          </p:nvPr>
        </p:nvSpPr>
        <p:spPr>
          <a:xfrm>
            <a:off x="101218" y="6356350"/>
            <a:ext cx="712698" cy="365125"/>
          </a:xfrm>
        </p:spPr>
        <p:txBody>
          <a:bodyPr/>
          <a:lstStyle>
            <a:lvl1pPr>
              <a:defRPr/>
            </a:lvl1pPr>
          </a:lstStyle>
          <a:p>
            <a:fld id="{AA6EFBD1-8A98-0641-98E8-8E8906E3CE3E}" type="slidenum">
              <a:rPr lang="en-US" smtClean="0"/>
              <a:pPr/>
              <a:t>‹#›</a:t>
            </a:fld>
            <a:endParaRPr lang="en-US"/>
          </a:p>
        </p:txBody>
      </p:sp>
      <p:sp>
        <p:nvSpPr>
          <p:cNvPr id="5" name="Picture Placeholder 4">
            <a:extLst>
              <a:ext uri="{FF2B5EF4-FFF2-40B4-BE49-F238E27FC236}">
                <a16:creationId xmlns:a16="http://schemas.microsoft.com/office/drawing/2014/main" id="{DCF260FB-2BC7-8E44-B860-F596D42E6B73}"/>
              </a:ext>
            </a:extLst>
          </p:cNvPr>
          <p:cNvSpPr>
            <a:spLocks noGrp="1"/>
          </p:cNvSpPr>
          <p:nvPr>
            <p:ph type="pic" sz="quarter" idx="11"/>
          </p:nvPr>
        </p:nvSpPr>
        <p:spPr>
          <a:xfrm>
            <a:off x="6370639" y="1583401"/>
            <a:ext cx="5265737" cy="4349750"/>
          </a:xfrm>
        </p:spPr>
        <p:txBody>
          <a:bodyPr/>
          <a:lstStyle/>
          <a:p>
            <a:r>
              <a:rPr lang="en-US"/>
              <a:t>Click icon to add picture</a:t>
            </a:r>
          </a:p>
        </p:txBody>
      </p:sp>
      <p:sp>
        <p:nvSpPr>
          <p:cNvPr id="10" name="Text Placeholder 3">
            <a:extLst>
              <a:ext uri="{FF2B5EF4-FFF2-40B4-BE49-F238E27FC236}">
                <a16:creationId xmlns:a16="http://schemas.microsoft.com/office/drawing/2014/main" id="{9B4B6FC8-D759-BC46-B380-1AB6A0730263}"/>
              </a:ext>
            </a:extLst>
          </p:cNvPr>
          <p:cNvSpPr>
            <a:spLocks noGrp="1"/>
          </p:cNvSpPr>
          <p:nvPr>
            <p:ph type="body" sz="quarter" idx="13" hasCustomPrompt="1"/>
          </p:nvPr>
        </p:nvSpPr>
        <p:spPr>
          <a:xfrm>
            <a:off x="606185" y="1825625"/>
            <a:ext cx="5764454" cy="691979"/>
          </a:xfrm>
        </p:spPr>
        <p:txBody>
          <a:bodyPr>
            <a:normAutofit/>
          </a:bodyPr>
          <a:lstStyle>
            <a:lvl1pPr>
              <a:defRPr sz="2500" b="1">
                <a:solidFill>
                  <a:srgbClr val="4472C4"/>
                </a:solidFill>
                <a:latin typeface="Arial" panose="020B0604020202020204" pitchFamily="34" charset="0"/>
                <a:cs typeface="Arial" panose="020B0604020202020204" pitchFamily="34" charset="0"/>
              </a:defRPr>
            </a:lvl1pPr>
          </a:lstStyle>
          <a:p>
            <a:pPr lvl="0"/>
            <a:r>
              <a:rPr lang="en-US"/>
              <a:t>Heading, Arial (Bold) 25pt</a:t>
            </a:r>
          </a:p>
        </p:txBody>
      </p:sp>
      <p:sp>
        <p:nvSpPr>
          <p:cNvPr id="13" name="Text Placeholder 3">
            <a:extLst>
              <a:ext uri="{FF2B5EF4-FFF2-40B4-BE49-F238E27FC236}">
                <a16:creationId xmlns:a16="http://schemas.microsoft.com/office/drawing/2014/main" id="{DC759915-288D-B14B-81C6-6FE1680A9E55}"/>
              </a:ext>
            </a:extLst>
          </p:cNvPr>
          <p:cNvSpPr>
            <a:spLocks noGrp="1"/>
          </p:cNvSpPr>
          <p:nvPr>
            <p:ph type="body" sz="quarter" idx="14" hasCustomPrompt="1"/>
          </p:nvPr>
        </p:nvSpPr>
        <p:spPr>
          <a:xfrm>
            <a:off x="606185" y="2517604"/>
            <a:ext cx="5764454" cy="3525539"/>
          </a:xfrm>
        </p:spPr>
        <p:txBody>
          <a:bodyPr>
            <a:normAutofit/>
          </a:bodyPr>
          <a:lstStyle>
            <a:lvl1pPr marL="342900" indent="-342900">
              <a:lnSpc>
                <a:spcPts val="3000"/>
              </a:lnSpc>
              <a:spcBef>
                <a:spcPts val="1200"/>
              </a:spcBef>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685800" indent="-228600">
              <a:lnSpc>
                <a:spcPts val="3000"/>
              </a:lnSpc>
              <a:spcBef>
                <a:spcPts val="1200"/>
              </a:spcBef>
              <a:buFont typeface=".AppleSystemUIFont" charset="-120"/>
              <a:buChar char="-"/>
              <a:defRPr>
                <a:solidFill>
                  <a:srgbClr val="4F4F4F"/>
                </a:solidFill>
              </a:defRPr>
            </a:lvl2pPr>
            <a:lvl3pPr marL="914400" indent="0">
              <a:buNone/>
              <a:defRPr/>
            </a:lvl3pPr>
          </a:lstStyle>
          <a:p>
            <a:pPr lvl="0"/>
            <a:r>
              <a:rPr lang="en-US"/>
              <a:t>Subtext goes here: Arial (reg) 25pt</a:t>
            </a:r>
          </a:p>
          <a:p>
            <a:pPr lvl="1"/>
            <a:r>
              <a:rPr lang="en-US"/>
              <a:t>Second bullet is 24pt</a:t>
            </a:r>
          </a:p>
          <a:p>
            <a:pPr lvl="1"/>
            <a:r>
              <a:rPr lang="en-US"/>
              <a:t>Second bullet is 24pt</a:t>
            </a:r>
          </a:p>
          <a:p>
            <a:pPr lvl="1"/>
            <a:r>
              <a:rPr lang="en-US"/>
              <a:t>Second bullet is 24pt</a:t>
            </a:r>
          </a:p>
          <a:p>
            <a:pPr lvl="1"/>
            <a:endParaRPr lang="en-US"/>
          </a:p>
          <a:p>
            <a:pPr lvl="1"/>
            <a:endParaRPr lang="en-US"/>
          </a:p>
        </p:txBody>
      </p:sp>
      <p:sp>
        <p:nvSpPr>
          <p:cNvPr id="7" name="Text Placeholder 5">
            <a:extLst>
              <a:ext uri="{FF2B5EF4-FFF2-40B4-BE49-F238E27FC236}">
                <a16:creationId xmlns:a16="http://schemas.microsoft.com/office/drawing/2014/main" id="{22909803-6367-B24E-8304-31BB9EB6E6A2}"/>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37571680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85F7A95-ECBF-424A-9035-72865B3D2A59}"/>
              </a:ext>
            </a:extLst>
          </p:cNvPr>
          <p:cNvSpPr>
            <a:spLocks noGrp="1"/>
          </p:cNvSpPr>
          <p:nvPr>
            <p:ph type="sldNum" sz="quarter" idx="10"/>
          </p:nvPr>
        </p:nvSpPr>
        <p:spPr/>
        <p:txBody>
          <a:bodyPr/>
          <a:lstStyle>
            <a:lvl1pPr>
              <a:defRPr/>
            </a:lvl1pPr>
          </a:lstStyle>
          <a:p>
            <a:fld id="{5E46B5F7-F3B0-B542-B06E-507731E2DE21}" type="slidenum">
              <a:rPr lang="en-US" smtClean="0"/>
              <a:pPr/>
              <a:t>‹#›</a:t>
            </a:fld>
            <a:endParaRPr lang="en-US"/>
          </a:p>
        </p:txBody>
      </p:sp>
      <p:sp>
        <p:nvSpPr>
          <p:cNvPr id="27" name="Text Placeholder 5">
            <a:extLst>
              <a:ext uri="{FF2B5EF4-FFF2-40B4-BE49-F238E27FC236}">
                <a16:creationId xmlns:a16="http://schemas.microsoft.com/office/drawing/2014/main" id="{489F8E64-C5A1-8A4C-8E5B-A96552F2893D}"/>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4008127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ivider Slide - Image">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612053-B09E-6543-ADF3-922CB19386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6" name="Slide Number Placeholder 5">
            <a:extLst>
              <a:ext uri="{FF2B5EF4-FFF2-40B4-BE49-F238E27FC236}">
                <a16:creationId xmlns:a16="http://schemas.microsoft.com/office/drawing/2014/main" id="{91C35A2C-35AE-0440-9364-4D04F1D9679E}"/>
              </a:ext>
            </a:extLst>
          </p:cNvPr>
          <p:cNvSpPr>
            <a:spLocks noGrp="1"/>
          </p:cNvSpPr>
          <p:nvPr>
            <p:ph type="sldNum" sz="quarter" idx="12"/>
          </p:nvPr>
        </p:nvSpPr>
        <p:spPr>
          <a:xfrm>
            <a:off x="101218" y="6356350"/>
            <a:ext cx="504967" cy="365125"/>
          </a:xfrm>
        </p:spPr>
        <p:txBody>
          <a:bodyPr/>
          <a:lstStyle/>
          <a:p>
            <a:fld id="{75E7EB4E-4EAE-914E-BF11-847056DEB89B}" type="slidenum">
              <a:rPr lang="en-US" smtClean="0"/>
              <a:t>‹#›</a:t>
            </a:fld>
            <a:endParaRPr lang="en-US"/>
          </a:p>
        </p:txBody>
      </p:sp>
      <p:sp>
        <p:nvSpPr>
          <p:cNvPr id="16" name="Rectangle 15">
            <a:extLst>
              <a:ext uri="{FF2B5EF4-FFF2-40B4-BE49-F238E27FC236}">
                <a16:creationId xmlns:a16="http://schemas.microsoft.com/office/drawing/2014/main" id="{9EEE4F57-951E-E547-9BE4-26C2DE3C3033}"/>
              </a:ext>
            </a:extLst>
          </p:cNvPr>
          <p:cNvSpPr/>
          <p:nvPr userDrawn="1"/>
        </p:nvSpPr>
        <p:spPr>
          <a:xfrm>
            <a:off x="780585" y="3111189"/>
            <a:ext cx="1025912" cy="6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2">
            <a:extLst>
              <a:ext uri="{FF2B5EF4-FFF2-40B4-BE49-F238E27FC236}">
                <a16:creationId xmlns:a16="http://schemas.microsoft.com/office/drawing/2014/main" id="{F03050CA-EBAE-6243-881D-749236C41622}"/>
              </a:ext>
            </a:extLst>
          </p:cNvPr>
          <p:cNvSpPr>
            <a:spLocks noGrp="1"/>
          </p:cNvSpPr>
          <p:nvPr>
            <p:ph type="body" sz="quarter" idx="13" hasCustomPrompt="1"/>
          </p:nvPr>
        </p:nvSpPr>
        <p:spPr>
          <a:xfrm>
            <a:off x="606185" y="956768"/>
            <a:ext cx="9253728" cy="1688512"/>
          </a:xfrm>
        </p:spPr>
        <p:txBody>
          <a:bodyPr>
            <a:noAutofit/>
          </a:bodyPr>
          <a:lstStyle>
            <a:lvl1pPr>
              <a:lnSpc>
                <a:spcPct val="100000"/>
              </a:lnSpc>
              <a:defRPr sz="8000" b="1" i="0">
                <a:solidFill>
                  <a:schemeClr val="bg1"/>
                </a:solidFill>
                <a:latin typeface="Arial" panose="020B0604020202020204" pitchFamily="34" charset="0"/>
                <a:cs typeface="Arial" panose="020B0604020202020204" pitchFamily="34" charset="0"/>
              </a:defRPr>
            </a:lvl1pPr>
          </a:lstStyle>
          <a:p>
            <a:pPr lvl="0"/>
            <a:r>
              <a:rPr lang="en-US"/>
              <a:t>1</a:t>
            </a:r>
          </a:p>
        </p:txBody>
      </p:sp>
      <p:sp>
        <p:nvSpPr>
          <p:cNvPr id="9" name="Text Placeholder 2">
            <a:extLst>
              <a:ext uri="{FF2B5EF4-FFF2-40B4-BE49-F238E27FC236}">
                <a16:creationId xmlns:a16="http://schemas.microsoft.com/office/drawing/2014/main" id="{DD48AECC-C62B-7B44-B8CF-FA1061A2AF6A}"/>
              </a:ext>
            </a:extLst>
          </p:cNvPr>
          <p:cNvSpPr>
            <a:spLocks noGrp="1"/>
          </p:cNvSpPr>
          <p:nvPr>
            <p:ph type="body" sz="quarter" idx="14" hasCustomPrompt="1"/>
          </p:nvPr>
        </p:nvSpPr>
        <p:spPr>
          <a:xfrm>
            <a:off x="606185" y="3657375"/>
            <a:ext cx="9253728" cy="1203438"/>
          </a:xfrm>
        </p:spPr>
        <p:txBody>
          <a:bodyPr>
            <a:normAutofit/>
          </a:bodyPr>
          <a:lstStyle>
            <a:lvl1pPr>
              <a:lnSpc>
                <a:spcPct val="100000"/>
              </a:lnSpc>
              <a:defRPr sz="3000" b="0" i="0">
                <a:solidFill>
                  <a:schemeClr val="bg1"/>
                </a:solidFill>
                <a:latin typeface="Arial" panose="020B0604020202020204" pitchFamily="34" charset="0"/>
                <a:cs typeface="Arial" panose="020B0604020202020204" pitchFamily="34" charset="0"/>
              </a:defRPr>
            </a:lvl1pPr>
          </a:lstStyle>
          <a:p>
            <a:pPr lvl="0"/>
            <a:r>
              <a:rPr lang="en-US"/>
              <a:t>Lorem Ipsum Ipsum</a:t>
            </a:r>
          </a:p>
        </p:txBody>
      </p:sp>
      <p:pic>
        <p:nvPicPr>
          <p:cNvPr id="8" name="Picture 7">
            <a:extLst>
              <a:ext uri="{FF2B5EF4-FFF2-40B4-BE49-F238E27FC236}">
                <a16:creationId xmlns:a16="http://schemas.microsoft.com/office/drawing/2014/main" id="{DA963EBF-64D8-4906-B066-433F0BB76885}"/>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1013170" y="6427647"/>
            <a:ext cx="978203" cy="260157"/>
          </a:xfrm>
          <a:prstGeom prst="rect">
            <a:avLst/>
          </a:prstGeom>
        </p:spPr>
      </p:pic>
    </p:spTree>
    <p:extLst>
      <p:ext uri="{BB962C8B-B14F-4D97-AF65-F5344CB8AC3E}">
        <p14:creationId xmlns:p14="http://schemas.microsoft.com/office/powerpoint/2010/main" val="163228440"/>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Quadran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10" name="Text Placeholder 3">
            <a:extLst>
              <a:ext uri="{FF2B5EF4-FFF2-40B4-BE49-F238E27FC236}">
                <a16:creationId xmlns:a16="http://schemas.microsoft.com/office/drawing/2014/main" id="{7320F97F-106C-7C4F-B92E-F5CEBD143DA6}"/>
              </a:ext>
            </a:extLst>
          </p:cNvPr>
          <p:cNvSpPr>
            <a:spLocks noGrp="1"/>
          </p:cNvSpPr>
          <p:nvPr>
            <p:ph type="body" sz="quarter" idx="14" hasCustomPrompt="1"/>
          </p:nvPr>
        </p:nvSpPr>
        <p:spPr>
          <a:xfrm>
            <a:off x="1474498" y="2112870"/>
            <a:ext cx="4435373" cy="1189423"/>
          </a:xfrm>
        </p:spPr>
        <p:txBody>
          <a:bodyPr>
            <a:normAutofit/>
          </a:bodyPr>
          <a:lstStyle>
            <a:lvl1pPr marL="342900" indent="-342900">
              <a:lnSpc>
                <a:spcPct val="100000"/>
              </a:lnSpc>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457200" indent="0">
              <a:lnSpc>
                <a:spcPct val="100000"/>
              </a:lnSpc>
              <a:buNone/>
              <a:defRPr>
                <a:solidFill>
                  <a:srgbClr val="4F4F4F"/>
                </a:solidFill>
              </a:defRPr>
            </a:lvl2pPr>
            <a:lvl3pPr marL="914400" indent="0">
              <a:buNone/>
              <a:defRPr/>
            </a:lvl3pPr>
          </a:lstStyle>
          <a:p>
            <a:pPr lvl="0"/>
            <a:r>
              <a:rPr lang="en-US"/>
              <a:t>Subtext goes here </a:t>
            </a:r>
          </a:p>
          <a:p>
            <a:pPr lvl="0"/>
            <a:r>
              <a:rPr lang="en-US"/>
              <a:t>Subtext goes here</a:t>
            </a:r>
          </a:p>
          <a:p>
            <a:pPr lvl="1"/>
            <a:endParaRPr lang="en-US"/>
          </a:p>
        </p:txBody>
      </p:sp>
      <p:cxnSp>
        <p:nvCxnSpPr>
          <p:cNvPr id="11" name="Straight Connector 10">
            <a:extLst>
              <a:ext uri="{FF2B5EF4-FFF2-40B4-BE49-F238E27FC236}">
                <a16:creationId xmlns:a16="http://schemas.microsoft.com/office/drawing/2014/main" id="{E15B4CE9-F59D-5843-89DF-EB518F57602C}"/>
              </a:ext>
            </a:extLst>
          </p:cNvPr>
          <p:cNvCxnSpPr/>
          <p:nvPr userDrawn="1"/>
        </p:nvCxnSpPr>
        <p:spPr>
          <a:xfrm>
            <a:off x="6109951" y="1558636"/>
            <a:ext cx="0" cy="46508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9AD904-756A-D643-AD3B-943039583B4D}"/>
              </a:ext>
            </a:extLst>
          </p:cNvPr>
          <p:cNvCxnSpPr/>
          <p:nvPr userDrawn="1"/>
        </p:nvCxnSpPr>
        <p:spPr>
          <a:xfrm>
            <a:off x="679760" y="3875809"/>
            <a:ext cx="108853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3">
            <a:extLst>
              <a:ext uri="{FF2B5EF4-FFF2-40B4-BE49-F238E27FC236}">
                <a16:creationId xmlns:a16="http://schemas.microsoft.com/office/drawing/2014/main" id="{8B0CFB90-92E1-CA43-884A-8D872D4C9D46}"/>
              </a:ext>
            </a:extLst>
          </p:cNvPr>
          <p:cNvSpPr>
            <a:spLocks noGrp="1"/>
          </p:cNvSpPr>
          <p:nvPr>
            <p:ph type="body" sz="quarter" idx="16" hasCustomPrompt="1"/>
          </p:nvPr>
        </p:nvSpPr>
        <p:spPr>
          <a:xfrm>
            <a:off x="1474498" y="4435940"/>
            <a:ext cx="4435373" cy="1189423"/>
          </a:xfrm>
        </p:spPr>
        <p:txBody>
          <a:bodyPr>
            <a:normAutofit/>
          </a:bodyPr>
          <a:lstStyle>
            <a:lvl1pPr marL="342900" indent="-342900">
              <a:lnSpc>
                <a:spcPct val="100000"/>
              </a:lnSpc>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457200" indent="0">
              <a:lnSpc>
                <a:spcPct val="100000"/>
              </a:lnSpc>
              <a:buNone/>
              <a:defRPr>
                <a:solidFill>
                  <a:srgbClr val="4F4F4F"/>
                </a:solidFill>
              </a:defRPr>
            </a:lvl2pPr>
            <a:lvl3pPr marL="914400" indent="0">
              <a:buNone/>
              <a:defRPr/>
            </a:lvl3pPr>
          </a:lstStyle>
          <a:p>
            <a:pPr lvl="0"/>
            <a:r>
              <a:rPr lang="en-US"/>
              <a:t>Subtext goes here </a:t>
            </a:r>
          </a:p>
          <a:p>
            <a:pPr lvl="0"/>
            <a:r>
              <a:rPr lang="en-US"/>
              <a:t>Subtext goes here</a:t>
            </a:r>
          </a:p>
          <a:p>
            <a:pPr lvl="1"/>
            <a:endParaRPr lang="en-US"/>
          </a:p>
        </p:txBody>
      </p:sp>
      <p:sp>
        <p:nvSpPr>
          <p:cNvPr id="16" name="Text Placeholder 3">
            <a:extLst>
              <a:ext uri="{FF2B5EF4-FFF2-40B4-BE49-F238E27FC236}">
                <a16:creationId xmlns:a16="http://schemas.microsoft.com/office/drawing/2014/main" id="{69D5B17C-8F97-FB45-AB2A-4551335F0122}"/>
              </a:ext>
            </a:extLst>
          </p:cNvPr>
          <p:cNvSpPr>
            <a:spLocks noGrp="1"/>
          </p:cNvSpPr>
          <p:nvPr>
            <p:ph type="body" sz="quarter" idx="18" hasCustomPrompt="1"/>
          </p:nvPr>
        </p:nvSpPr>
        <p:spPr>
          <a:xfrm>
            <a:off x="7233525" y="2112870"/>
            <a:ext cx="4435373" cy="1189423"/>
          </a:xfrm>
        </p:spPr>
        <p:txBody>
          <a:bodyPr>
            <a:normAutofit/>
          </a:bodyPr>
          <a:lstStyle>
            <a:lvl1pPr marL="342900" indent="-342900">
              <a:lnSpc>
                <a:spcPct val="100000"/>
              </a:lnSpc>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457200" indent="0">
              <a:lnSpc>
                <a:spcPct val="100000"/>
              </a:lnSpc>
              <a:buNone/>
              <a:defRPr>
                <a:solidFill>
                  <a:srgbClr val="4F4F4F"/>
                </a:solidFill>
              </a:defRPr>
            </a:lvl2pPr>
            <a:lvl3pPr marL="914400" indent="0">
              <a:buNone/>
              <a:defRPr/>
            </a:lvl3pPr>
          </a:lstStyle>
          <a:p>
            <a:pPr lvl="0"/>
            <a:r>
              <a:rPr lang="en-US"/>
              <a:t>Subtext goes here </a:t>
            </a:r>
          </a:p>
          <a:p>
            <a:pPr lvl="0"/>
            <a:r>
              <a:rPr lang="en-US"/>
              <a:t>Subtext goes here</a:t>
            </a:r>
          </a:p>
          <a:p>
            <a:pPr lvl="1"/>
            <a:endParaRPr lang="en-US"/>
          </a:p>
        </p:txBody>
      </p:sp>
      <p:sp>
        <p:nvSpPr>
          <p:cNvPr id="18" name="Text Placeholder 3">
            <a:extLst>
              <a:ext uri="{FF2B5EF4-FFF2-40B4-BE49-F238E27FC236}">
                <a16:creationId xmlns:a16="http://schemas.microsoft.com/office/drawing/2014/main" id="{71A959F2-D300-314D-8967-199975F87AE7}"/>
              </a:ext>
            </a:extLst>
          </p:cNvPr>
          <p:cNvSpPr>
            <a:spLocks noGrp="1"/>
          </p:cNvSpPr>
          <p:nvPr>
            <p:ph type="body" sz="quarter" idx="20" hasCustomPrompt="1"/>
          </p:nvPr>
        </p:nvSpPr>
        <p:spPr>
          <a:xfrm>
            <a:off x="7233525" y="4435940"/>
            <a:ext cx="4435373" cy="1189423"/>
          </a:xfrm>
        </p:spPr>
        <p:txBody>
          <a:bodyPr>
            <a:normAutofit/>
          </a:bodyPr>
          <a:lstStyle>
            <a:lvl1pPr marL="342900" indent="-342900">
              <a:lnSpc>
                <a:spcPct val="100000"/>
              </a:lnSpc>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457200" indent="0">
              <a:lnSpc>
                <a:spcPct val="100000"/>
              </a:lnSpc>
              <a:buNone/>
              <a:defRPr>
                <a:solidFill>
                  <a:srgbClr val="4F4F4F"/>
                </a:solidFill>
              </a:defRPr>
            </a:lvl2pPr>
            <a:lvl3pPr marL="914400" indent="0">
              <a:buNone/>
              <a:defRPr/>
            </a:lvl3pPr>
          </a:lstStyle>
          <a:p>
            <a:pPr lvl="0"/>
            <a:r>
              <a:rPr lang="en-US"/>
              <a:t>Subtext goes here </a:t>
            </a:r>
          </a:p>
          <a:p>
            <a:pPr lvl="0"/>
            <a:r>
              <a:rPr lang="en-US"/>
              <a:t>Subtext goes here</a:t>
            </a:r>
          </a:p>
          <a:p>
            <a:pPr lvl="1"/>
            <a:endParaRPr lang="en-US"/>
          </a:p>
        </p:txBody>
      </p:sp>
      <p:sp>
        <p:nvSpPr>
          <p:cNvPr id="17" name="Text Placeholder 5">
            <a:extLst>
              <a:ext uri="{FF2B5EF4-FFF2-40B4-BE49-F238E27FC236}">
                <a16:creationId xmlns:a16="http://schemas.microsoft.com/office/drawing/2014/main" id="{9865C018-9E0E-E447-A946-96621CE396AB}"/>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
        <p:nvSpPr>
          <p:cNvPr id="3" name="Picture Placeholder 2">
            <a:extLst>
              <a:ext uri="{FF2B5EF4-FFF2-40B4-BE49-F238E27FC236}">
                <a16:creationId xmlns:a16="http://schemas.microsoft.com/office/drawing/2014/main" id="{79D5362E-2E07-9F47-BF5B-F3106614241C}"/>
              </a:ext>
            </a:extLst>
          </p:cNvPr>
          <p:cNvSpPr>
            <a:spLocks noGrp="1"/>
          </p:cNvSpPr>
          <p:nvPr>
            <p:ph type="pic" sz="quarter" idx="21"/>
          </p:nvPr>
        </p:nvSpPr>
        <p:spPr>
          <a:xfrm>
            <a:off x="596486" y="2112963"/>
            <a:ext cx="695325" cy="695325"/>
          </a:xfrm>
        </p:spPr>
        <p:txBody>
          <a:bodyPr/>
          <a:lstStyle/>
          <a:p>
            <a:r>
              <a:rPr lang="en-US"/>
              <a:t>Click icon to add picture</a:t>
            </a:r>
          </a:p>
        </p:txBody>
      </p:sp>
      <p:sp>
        <p:nvSpPr>
          <p:cNvPr id="23" name="Picture Placeholder 2">
            <a:extLst>
              <a:ext uri="{FF2B5EF4-FFF2-40B4-BE49-F238E27FC236}">
                <a16:creationId xmlns:a16="http://schemas.microsoft.com/office/drawing/2014/main" id="{F148D73E-D307-544D-95EB-1A9A54A5BAF8}"/>
              </a:ext>
            </a:extLst>
          </p:cNvPr>
          <p:cNvSpPr>
            <a:spLocks noGrp="1"/>
          </p:cNvSpPr>
          <p:nvPr>
            <p:ph type="pic" sz="quarter" idx="22"/>
          </p:nvPr>
        </p:nvSpPr>
        <p:spPr>
          <a:xfrm>
            <a:off x="596486" y="4428780"/>
            <a:ext cx="695325" cy="695325"/>
          </a:xfrm>
        </p:spPr>
        <p:txBody>
          <a:bodyPr/>
          <a:lstStyle/>
          <a:p>
            <a:r>
              <a:rPr lang="en-US"/>
              <a:t>Click icon to add picture</a:t>
            </a:r>
          </a:p>
        </p:txBody>
      </p:sp>
      <p:sp>
        <p:nvSpPr>
          <p:cNvPr id="24" name="Picture Placeholder 2">
            <a:extLst>
              <a:ext uri="{FF2B5EF4-FFF2-40B4-BE49-F238E27FC236}">
                <a16:creationId xmlns:a16="http://schemas.microsoft.com/office/drawing/2014/main" id="{0C0A5300-CD66-094C-9E82-75E079E3ADD8}"/>
              </a:ext>
            </a:extLst>
          </p:cNvPr>
          <p:cNvSpPr>
            <a:spLocks noGrp="1"/>
          </p:cNvSpPr>
          <p:nvPr>
            <p:ph type="pic" sz="quarter" idx="23"/>
          </p:nvPr>
        </p:nvSpPr>
        <p:spPr>
          <a:xfrm>
            <a:off x="6361181" y="2112963"/>
            <a:ext cx="695325" cy="695325"/>
          </a:xfrm>
        </p:spPr>
        <p:txBody>
          <a:bodyPr/>
          <a:lstStyle/>
          <a:p>
            <a:r>
              <a:rPr lang="en-US"/>
              <a:t>Click icon to add picture</a:t>
            </a:r>
          </a:p>
        </p:txBody>
      </p:sp>
      <p:sp>
        <p:nvSpPr>
          <p:cNvPr id="25" name="Picture Placeholder 2">
            <a:extLst>
              <a:ext uri="{FF2B5EF4-FFF2-40B4-BE49-F238E27FC236}">
                <a16:creationId xmlns:a16="http://schemas.microsoft.com/office/drawing/2014/main" id="{ACF4304C-02D9-5143-847C-12113207E347}"/>
              </a:ext>
            </a:extLst>
          </p:cNvPr>
          <p:cNvSpPr>
            <a:spLocks noGrp="1"/>
          </p:cNvSpPr>
          <p:nvPr>
            <p:ph type="pic" sz="quarter" idx="24"/>
          </p:nvPr>
        </p:nvSpPr>
        <p:spPr>
          <a:xfrm>
            <a:off x="6361181" y="4428780"/>
            <a:ext cx="695325" cy="695325"/>
          </a:xfrm>
        </p:spPr>
        <p:txBody>
          <a:bodyPr/>
          <a:lstStyle/>
          <a:p>
            <a:r>
              <a:rPr lang="en-US"/>
              <a:t>Click icon to add picture</a:t>
            </a:r>
          </a:p>
        </p:txBody>
      </p:sp>
    </p:spTree>
    <p:extLst>
      <p:ext uri="{BB962C8B-B14F-4D97-AF65-F5344CB8AC3E}">
        <p14:creationId xmlns:p14="http://schemas.microsoft.com/office/powerpoint/2010/main" val="399370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 Quadrants text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4" name="Text Placeholder 3">
            <a:extLst>
              <a:ext uri="{FF2B5EF4-FFF2-40B4-BE49-F238E27FC236}">
                <a16:creationId xmlns:a16="http://schemas.microsoft.com/office/drawing/2014/main" id="{C8D5E589-EEC0-344B-902F-4725E12F5028}"/>
              </a:ext>
            </a:extLst>
          </p:cNvPr>
          <p:cNvSpPr>
            <a:spLocks noGrp="1"/>
          </p:cNvSpPr>
          <p:nvPr>
            <p:ph type="body" sz="quarter" idx="13" hasCustomPrompt="1"/>
          </p:nvPr>
        </p:nvSpPr>
        <p:spPr>
          <a:xfrm>
            <a:off x="606184" y="1825625"/>
            <a:ext cx="4435373" cy="691979"/>
          </a:xfrm>
        </p:spPr>
        <p:txBody>
          <a:bodyPr>
            <a:normAutofit/>
          </a:bodyPr>
          <a:lstStyle>
            <a:lvl1pPr>
              <a:defRPr sz="2500" b="1">
                <a:solidFill>
                  <a:srgbClr val="4472C4"/>
                </a:solidFill>
                <a:latin typeface="Arial" panose="020B0604020202020204" pitchFamily="34" charset="0"/>
                <a:cs typeface="Arial" panose="020B0604020202020204" pitchFamily="34" charset="0"/>
              </a:defRPr>
            </a:lvl1pPr>
          </a:lstStyle>
          <a:p>
            <a:pPr lvl="0"/>
            <a:r>
              <a:rPr lang="en-US"/>
              <a:t>Heading, Arial (Bold) 25pt</a:t>
            </a:r>
          </a:p>
        </p:txBody>
      </p:sp>
      <p:sp>
        <p:nvSpPr>
          <p:cNvPr id="8" name="Text Placeholder 3">
            <a:extLst>
              <a:ext uri="{FF2B5EF4-FFF2-40B4-BE49-F238E27FC236}">
                <a16:creationId xmlns:a16="http://schemas.microsoft.com/office/drawing/2014/main" id="{7A208ACA-3A7C-C84F-82CF-82A4B2F74194}"/>
              </a:ext>
            </a:extLst>
          </p:cNvPr>
          <p:cNvSpPr>
            <a:spLocks noGrp="1"/>
          </p:cNvSpPr>
          <p:nvPr>
            <p:ph type="body" sz="quarter" idx="14" hasCustomPrompt="1"/>
          </p:nvPr>
        </p:nvSpPr>
        <p:spPr>
          <a:xfrm>
            <a:off x="606184" y="2517604"/>
            <a:ext cx="4435373" cy="1189423"/>
          </a:xfrm>
        </p:spPr>
        <p:txBody>
          <a:bodyPr>
            <a:normAutofit/>
          </a:bodyPr>
          <a:lstStyle>
            <a:lvl1pPr marL="342900" indent="-342900">
              <a:lnSpc>
                <a:spcPts val="3000"/>
              </a:lnSpc>
              <a:spcBef>
                <a:spcPts val="600"/>
              </a:spcBef>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457200" indent="0">
              <a:lnSpc>
                <a:spcPct val="100000"/>
              </a:lnSpc>
              <a:buNone/>
              <a:defRPr>
                <a:solidFill>
                  <a:srgbClr val="4F4F4F"/>
                </a:solidFill>
              </a:defRPr>
            </a:lvl2pPr>
            <a:lvl3pPr marL="914400" indent="0">
              <a:buNone/>
              <a:defRPr/>
            </a:lvl3pPr>
          </a:lstStyle>
          <a:p>
            <a:pPr lvl="0"/>
            <a:r>
              <a:rPr lang="en-US"/>
              <a:t>Subtext goes here </a:t>
            </a:r>
          </a:p>
          <a:p>
            <a:pPr lvl="0"/>
            <a:r>
              <a:rPr lang="en-US"/>
              <a:t>Subtext goes here</a:t>
            </a:r>
          </a:p>
          <a:p>
            <a:pPr lvl="1"/>
            <a:endParaRPr lang="en-US"/>
          </a:p>
        </p:txBody>
      </p:sp>
      <p:cxnSp>
        <p:nvCxnSpPr>
          <p:cNvPr id="9" name="Straight Connector 8">
            <a:extLst>
              <a:ext uri="{FF2B5EF4-FFF2-40B4-BE49-F238E27FC236}">
                <a16:creationId xmlns:a16="http://schemas.microsoft.com/office/drawing/2014/main" id="{B289369E-51DC-B349-9C68-E6E522386583}"/>
              </a:ext>
            </a:extLst>
          </p:cNvPr>
          <p:cNvCxnSpPr/>
          <p:nvPr userDrawn="1"/>
        </p:nvCxnSpPr>
        <p:spPr>
          <a:xfrm>
            <a:off x="6109951" y="1558636"/>
            <a:ext cx="0" cy="4650836"/>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4AF9AD9-6792-D94E-BA34-B62182FFD3E2}"/>
              </a:ext>
            </a:extLst>
          </p:cNvPr>
          <p:cNvCxnSpPr/>
          <p:nvPr userDrawn="1"/>
        </p:nvCxnSpPr>
        <p:spPr>
          <a:xfrm>
            <a:off x="679760" y="3875809"/>
            <a:ext cx="1088532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BCA3CBAC-FA84-5E41-A646-DE7DF70A2BA6}"/>
              </a:ext>
            </a:extLst>
          </p:cNvPr>
          <p:cNvSpPr>
            <a:spLocks noGrp="1"/>
          </p:cNvSpPr>
          <p:nvPr>
            <p:ph type="body" sz="quarter" idx="15" hasCustomPrompt="1"/>
          </p:nvPr>
        </p:nvSpPr>
        <p:spPr>
          <a:xfrm>
            <a:off x="606184" y="4148695"/>
            <a:ext cx="4435373" cy="691979"/>
          </a:xfrm>
        </p:spPr>
        <p:txBody>
          <a:bodyPr>
            <a:normAutofit/>
          </a:bodyPr>
          <a:lstStyle>
            <a:lvl1pPr>
              <a:defRPr sz="2500" b="1">
                <a:solidFill>
                  <a:srgbClr val="4472C4"/>
                </a:solidFill>
                <a:latin typeface="Arial" panose="020B0604020202020204" pitchFamily="34" charset="0"/>
                <a:cs typeface="Arial" panose="020B0604020202020204" pitchFamily="34" charset="0"/>
              </a:defRPr>
            </a:lvl1pPr>
          </a:lstStyle>
          <a:p>
            <a:pPr lvl="0"/>
            <a:r>
              <a:rPr lang="en-US"/>
              <a:t>Heading, Arial (Bold) 25pt</a:t>
            </a:r>
          </a:p>
        </p:txBody>
      </p:sp>
      <p:sp>
        <p:nvSpPr>
          <p:cNvPr id="12" name="Text Placeholder 3">
            <a:extLst>
              <a:ext uri="{FF2B5EF4-FFF2-40B4-BE49-F238E27FC236}">
                <a16:creationId xmlns:a16="http://schemas.microsoft.com/office/drawing/2014/main" id="{19A100DD-D36A-0C41-8D78-6406BCD03BD3}"/>
              </a:ext>
            </a:extLst>
          </p:cNvPr>
          <p:cNvSpPr>
            <a:spLocks noGrp="1"/>
          </p:cNvSpPr>
          <p:nvPr>
            <p:ph type="body" sz="quarter" idx="16" hasCustomPrompt="1"/>
          </p:nvPr>
        </p:nvSpPr>
        <p:spPr>
          <a:xfrm>
            <a:off x="606184" y="4840674"/>
            <a:ext cx="4435373" cy="1189423"/>
          </a:xfrm>
        </p:spPr>
        <p:txBody>
          <a:bodyPr>
            <a:normAutofit/>
          </a:bodyPr>
          <a:lstStyle>
            <a:lvl1pPr marL="342900" indent="-342900">
              <a:lnSpc>
                <a:spcPts val="3000"/>
              </a:lnSpc>
              <a:spcBef>
                <a:spcPts val="600"/>
              </a:spcBef>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457200" indent="0">
              <a:lnSpc>
                <a:spcPts val="3000"/>
              </a:lnSpc>
              <a:spcBef>
                <a:spcPts val="600"/>
              </a:spcBef>
              <a:buNone/>
              <a:defRPr>
                <a:solidFill>
                  <a:srgbClr val="4F4F4F"/>
                </a:solidFill>
              </a:defRPr>
            </a:lvl2pPr>
            <a:lvl3pPr marL="914400" indent="0">
              <a:buNone/>
              <a:defRPr/>
            </a:lvl3pPr>
          </a:lstStyle>
          <a:p>
            <a:pPr lvl="0"/>
            <a:r>
              <a:rPr lang="en-US"/>
              <a:t>Subtext goes here </a:t>
            </a:r>
          </a:p>
          <a:p>
            <a:pPr lvl="0"/>
            <a:r>
              <a:rPr lang="en-US"/>
              <a:t>Subtext goes here</a:t>
            </a:r>
          </a:p>
          <a:p>
            <a:pPr lvl="1"/>
            <a:endParaRPr lang="en-US"/>
          </a:p>
        </p:txBody>
      </p:sp>
      <p:sp>
        <p:nvSpPr>
          <p:cNvPr id="13" name="Text Placeholder 3">
            <a:extLst>
              <a:ext uri="{FF2B5EF4-FFF2-40B4-BE49-F238E27FC236}">
                <a16:creationId xmlns:a16="http://schemas.microsoft.com/office/drawing/2014/main" id="{4EE04474-88DC-A741-882B-6ECC641275A3}"/>
              </a:ext>
            </a:extLst>
          </p:cNvPr>
          <p:cNvSpPr>
            <a:spLocks noGrp="1"/>
          </p:cNvSpPr>
          <p:nvPr>
            <p:ph type="body" sz="quarter" idx="17" hasCustomPrompt="1"/>
          </p:nvPr>
        </p:nvSpPr>
        <p:spPr>
          <a:xfrm>
            <a:off x="6562141" y="1825625"/>
            <a:ext cx="4435373" cy="691979"/>
          </a:xfrm>
        </p:spPr>
        <p:txBody>
          <a:bodyPr>
            <a:normAutofit/>
          </a:bodyPr>
          <a:lstStyle>
            <a:lvl1pPr>
              <a:defRPr sz="2500" b="1">
                <a:solidFill>
                  <a:srgbClr val="4472C4"/>
                </a:solidFill>
                <a:latin typeface="Arial" panose="020B0604020202020204" pitchFamily="34" charset="0"/>
                <a:cs typeface="Arial" panose="020B0604020202020204" pitchFamily="34" charset="0"/>
              </a:defRPr>
            </a:lvl1pPr>
          </a:lstStyle>
          <a:p>
            <a:pPr lvl="0"/>
            <a:r>
              <a:rPr lang="en-US"/>
              <a:t>Heading, Arial (Bold) 25pt</a:t>
            </a:r>
          </a:p>
        </p:txBody>
      </p:sp>
      <p:sp>
        <p:nvSpPr>
          <p:cNvPr id="14" name="Text Placeholder 3">
            <a:extLst>
              <a:ext uri="{FF2B5EF4-FFF2-40B4-BE49-F238E27FC236}">
                <a16:creationId xmlns:a16="http://schemas.microsoft.com/office/drawing/2014/main" id="{AD82EFAD-DDC4-D544-BE3D-D0F7AA5D7E15}"/>
              </a:ext>
            </a:extLst>
          </p:cNvPr>
          <p:cNvSpPr>
            <a:spLocks noGrp="1"/>
          </p:cNvSpPr>
          <p:nvPr>
            <p:ph type="body" sz="quarter" idx="18" hasCustomPrompt="1"/>
          </p:nvPr>
        </p:nvSpPr>
        <p:spPr>
          <a:xfrm>
            <a:off x="6562141" y="2517604"/>
            <a:ext cx="4435373" cy="1189423"/>
          </a:xfrm>
        </p:spPr>
        <p:txBody>
          <a:bodyPr>
            <a:normAutofit/>
          </a:bodyPr>
          <a:lstStyle>
            <a:lvl1pPr marL="342900" indent="-342900">
              <a:lnSpc>
                <a:spcPts val="3000"/>
              </a:lnSpc>
              <a:spcBef>
                <a:spcPts val="600"/>
              </a:spcBef>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457200" indent="0">
              <a:lnSpc>
                <a:spcPts val="3000"/>
              </a:lnSpc>
              <a:spcBef>
                <a:spcPts val="600"/>
              </a:spcBef>
              <a:buNone/>
              <a:defRPr>
                <a:solidFill>
                  <a:srgbClr val="4F4F4F"/>
                </a:solidFill>
              </a:defRPr>
            </a:lvl2pPr>
            <a:lvl3pPr marL="914400" indent="0">
              <a:buNone/>
              <a:defRPr/>
            </a:lvl3pPr>
          </a:lstStyle>
          <a:p>
            <a:pPr lvl="0"/>
            <a:r>
              <a:rPr lang="en-US"/>
              <a:t>Subtext goes here </a:t>
            </a:r>
          </a:p>
          <a:p>
            <a:pPr lvl="0"/>
            <a:r>
              <a:rPr lang="en-US"/>
              <a:t>Subtext goes here</a:t>
            </a:r>
          </a:p>
          <a:p>
            <a:pPr lvl="1"/>
            <a:endParaRPr lang="en-US"/>
          </a:p>
        </p:txBody>
      </p:sp>
      <p:sp>
        <p:nvSpPr>
          <p:cNvPr id="15" name="Text Placeholder 3">
            <a:extLst>
              <a:ext uri="{FF2B5EF4-FFF2-40B4-BE49-F238E27FC236}">
                <a16:creationId xmlns:a16="http://schemas.microsoft.com/office/drawing/2014/main" id="{1CCE74CD-A427-CF46-9D13-308E633AC286}"/>
              </a:ext>
            </a:extLst>
          </p:cNvPr>
          <p:cNvSpPr>
            <a:spLocks noGrp="1"/>
          </p:cNvSpPr>
          <p:nvPr>
            <p:ph type="body" sz="quarter" idx="19" hasCustomPrompt="1"/>
          </p:nvPr>
        </p:nvSpPr>
        <p:spPr>
          <a:xfrm>
            <a:off x="6562141" y="4148695"/>
            <a:ext cx="4435373" cy="691979"/>
          </a:xfrm>
        </p:spPr>
        <p:txBody>
          <a:bodyPr>
            <a:normAutofit/>
          </a:bodyPr>
          <a:lstStyle>
            <a:lvl1pPr>
              <a:defRPr sz="2500" b="1">
                <a:solidFill>
                  <a:srgbClr val="4472C4"/>
                </a:solidFill>
                <a:latin typeface="Arial" panose="020B0604020202020204" pitchFamily="34" charset="0"/>
                <a:cs typeface="Arial" panose="020B0604020202020204" pitchFamily="34" charset="0"/>
              </a:defRPr>
            </a:lvl1pPr>
          </a:lstStyle>
          <a:p>
            <a:pPr lvl="0"/>
            <a:r>
              <a:rPr lang="en-US"/>
              <a:t>Heading, Arial (Bold) 25pt</a:t>
            </a:r>
          </a:p>
        </p:txBody>
      </p:sp>
      <p:sp>
        <p:nvSpPr>
          <p:cNvPr id="16" name="Text Placeholder 3">
            <a:extLst>
              <a:ext uri="{FF2B5EF4-FFF2-40B4-BE49-F238E27FC236}">
                <a16:creationId xmlns:a16="http://schemas.microsoft.com/office/drawing/2014/main" id="{BCE163A0-A6DB-2044-B63E-769827AA9BC1}"/>
              </a:ext>
            </a:extLst>
          </p:cNvPr>
          <p:cNvSpPr>
            <a:spLocks noGrp="1"/>
          </p:cNvSpPr>
          <p:nvPr>
            <p:ph type="body" sz="quarter" idx="20" hasCustomPrompt="1"/>
          </p:nvPr>
        </p:nvSpPr>
        <p:spPr>
          <a:xfrm>
            <a:off x="6562141" y="4840674"/>
            <a:ext cx="4435373" cy="1189423"/>
          </a:xfrm>
        </p:spPr>
        <p:txBody>
          <a:bodyPr>
            <a:normAutofit/>
          </a:bodyPr>
          <a:lstStyle>
            <a:lvl1pPr marL="342900" indent="-342900">
              <a:lnSpc>
                <a:spcPts val="3000"/>
              </a:lnSpc>
              <a:spcBef>
                <a:spcPts val="600"/>
              </a:spcBef>
              <a:buFont typeface="Arial" panose="020B0604020202020204" pitchFamily="34" charset="0"/>
              <a:buChar char="•"/>
              <a:defRPr sz="2500" b="0">
                <a:solidFill>
                  <a:srgbClr val="4F4F4F"/>
                </a:solidFill>
                <a:latin typeface="Arial" panose="020B0604020202020204" pitchFamily="34" charset="0"/>
                <a:cs typeface="Arial" panose="020B0604020202020204" pitchFamily="34" charset="0"/>
              </a:defRPr>
            </a:lvl1pPr>
            <a:lvl2pPr marL="457200" indent="0">
              <a:lnSpc>
                <a:spcPts val="3000"/>
              </a:lnSpc>
              <a:spcBef>
                <a:spcPts val="600"/>
              </a:spcBef>
              <a:buNone/>
              <a:defRPr>
                <a:solidFill>
                  <a:srgbClr val="4F4F4F"/>
                </a:solidFill>
              </a:defRPr>
            </a:lvl2pPr>
            <a:lvl3pPr marL="914400" indent="0">
              <a:buNone/>
              <a:defRPr/>
            </a:lvl3pPr>
          </a:lstStyle>
          <a:p>
            <a:pPr lvl="0"/>
            <a:r>
              <a:rPr lang="en-US"/>
              <a:t>Subtext goes here </a:t>
            </a:r>
          </a:p>
          <a:p>
            <a:pPr lvl="0"/>
            <a:r>
              <a:rPr lang="en-US"/>
              <a:t>Subtext goes here</a:t>
            </a:r>
          </a:p>
          <a:p>
            <a:pPr lvl="1"/>
            <a:endParaRPr lang="en-US"/>
          </a:p>
        </p:txBody>
      </p:sp>
      <p:sp>
        <p:nvSpPr>
          <p:cNvPr id="18" name="Text Placeholder 5">
            <a:extLst>
              <a:ext uri="{FF2B5EF4-FFF2-40B4-BE49-F238E27FC236}">
                <a16:creationId xmlns:a16="http://schemas.microsoft.com/office/drawing/2014/main" id="{A5E84A9B-DBC9-5E49-A61A-6C2B10D907E5}"/>
              </a:ext>
            </a:extLst>
          </p:cNvPr>
          <p:cNvSpPr>
            <a:spLocks noGrp="1"/>
          </p:cNvSpPr>
          <p:nvPr>
            <p:ph type="body" sz="quarter" idx="21"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29102746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ats">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9612053-B09E-6543-ADF3-922CB193869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6" name="Slide Number Placeholder 5">
            <a:extLst>
              <a:ext uri="{FF2B5EF4-FFF2-40B4-BE49-F238E27FC236}">
                <a16:creationId xmlns:a16="http://schemas.microsoft.com/office/drawing/2014/main" id="{91C35A2C-35AE-0440-9364-4D04F1D9679E}"/>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7" name="Text Placeholder 2">
            <a:extLst>
              <a:ext uri="{FF2B5EF4-FFF2-40B4-BE49-F238E27FC236}">
                <a16:creationId xmlns:a16="http://schemas.microsoft.com/office/drawing/2014/main" id="{F03050CA-EBAE-6243-881D-749236C41622}"/>
              </a:ext>
            </a:extLst>
          </p:cNvPr>
          <p:cNvSpPr>
            <a:spLocks noGrp="1"/>
          </p:cNvSpPr>
          <p:nvPr>
            <p:ph type="body" sz="quarter" idx="13" hasCustomPrompt="1"/>
          </p:nvPr>
        </p:nvSpPr>
        <p:spPr>
          <a:xfrm>
            <a:off x="1574513" y="2245922"/>
            <a:ext cx="2771487" cy="1356853"/>
          </a:xfrm>
        </p:spPr>
        <p:txBody>
          <a:bodyPr>
            <a:noAutofit/>
          </a:bodyPr>
          <a:lstStyle>
            <a:lvl1pPr algn="ctr">
              <a:lnSpc>
                <a:spcPct val="100000"/>
              </a:lnSpc>
              <a:defRPr sz="8000" b="1" i="0">
                <a:solidFill>
                  <a:srgbClr val="4FD8CD"/>
                </a:solidFill>
                <a:latin typeface="Arial" panose="020B0604020202020204" pitchFamily="34" charset="0"/>
                <a:cs typeface="Arial" panose="020B0604020202020204" pitchFamily="34" charset="0"/>
              </a:defRPr>
            </a:lvl1pPr>
          </a:lstStyle>
          <a:p>
            <a:pPr lvl="0"/>
            <a:r>
              <a:rPr lang="en-US"/>
              <a:t>20+</a:t>
            </a:r>
          </a:p>
        </p:txBody>
      </p:sp>
      <p:sp>
        <p:nvSpPr>
          <p:cNvPr id="12" name="Text Placeholder 2">
            <a:extLst>
              <a:ext uri="{FF2B5EF4-FFF2-40B4-BE49-F238E27FC236}">
                <a16:creationId xmlns:a16="http://schemas.microsoft.com/office/drawing/2014/main" id="{C39FFE85-992F-D441-9FDD-A0293FB14A57}"/>
              </a:ext>
            </a:extLst>
          </p:cNvPr>
          <p:cNvSpPr>
            <a:spLocks noGrp="1"/>
          </p:cNvSpPr>
          <p:nvPr>
            <p:ph type="body" sz="quarter" idx="15" hasCustomPrompt="1"/>
          </p:nvPr>
        </p:nvSpPr>
        <p:spPr>
          <a:xfrm>
            <a:off x="4647498" y="2245922"/>
            <a:ext cx="2771487" cy="1356853"/>
          </a:xfrm>
        </p:spPr>
        <p:txBody>
          <a:bodyPr>
            <a:noAutofit/>
          </a:bodyPr>
          <a:lstStyle>
            <a:lvl1pPr algn="ctr">
              <a:lnSpc>
                <a:spcPct val="100000"/>
              </a:lnSpc>
              <a:defRPr sz="8000" b="1" i="0">
                <a:solidFill>
                  <a:srgbClr val="4FD8CD"/>
                </a:solidFill>
                <a:latin typeface="Arial" panose="020B0604020202020204" pitchFamily="34" charset="0"/>
                <a:cs typeface="Arial" panose="020B0604020202020204" pitchFamily="34" charset="0"/>
              </a:defRPr>
            </a:lvl1pPr>
          </a:lstStyle>
          <a:p>
            <a:pPr lvl="0"/>
            <a:r>
              <a:rPr lang="en-US"/>
              <a:t>100+</a:t>
            </a:r>
          </a:p>
        </p:txBody>
      </p:sp>
      <p:sp>
        <p:nvSpPr>
          <p:cNvPr id="13" name="Text Placeholder 2">
            <a:extLst>
              <a:ext uri="{FF2B5EF4-FFF2-40B4-BE49-F238E27FC236}">
                <a16:creationId xmlns:a16="http://schemas.microsoft.com/office/drawing/2014/main" id="{A1B05BAA-1AD3-804B-B921-0FC8DC0C5F50}"/>
              </a:ext>
            </a:extLst>
          </p:cNvPr>
          <p:cNvSpPr>
            <a:spLocks noGrp="1"/>
          </p:cNvSpPr>
          <p:nvPr>
            <p:ph type="body" sz="quarter" idx="16" hasCustomPrompt="1"/>
          </p:nvPr>
        </p:nvSpPr>
        <p:spPr>
          <a:xfrm>
            <a:off x="7735472" y="2245922"/>
            <a:ext cx="2771487" cy="1356853"/>
          </a:xfrm>
        </p:spPr>
        <p:txBody>
          <a:bodyPr>
            <a:noAutofit/>
          </a:bodyPr>
          <a:lstStyle>
            <a:lvl1pPr algn="ctr">
              <a:lnSpc>
                <a:spcPct val="100000"/>
              </a:lnSpc>
              <a:defRPr sz="8000" b="1" i="0">
                <a:solidFill>
                  <a:srgbClr val="4FD8CD"/>
                </a:solidFill>
                <a:latin typeface="Arial" panose="020B0604020202020204" pitchFamily="34" charset="0"/>
                <a:cs typeface="Arial" panose="020B0604020202020204" pitchFamily="34" charset="0"/>
              </a:defRPr>
            </a:lvl1pPr>
          </a:lstStyle>
          <a:p>
            <a:pPr lvl="0"/>
            <a:r>
              <a:rPr lang="en-US"/>
              <a:t>30</a:t>
            </a:r>
          </a:p>
        </p:txBody>
      </p:sp>
      <p:sp>
        <p:nvSpPr>
          <p:cNvPr id="19" name="Text Placeholder 2">
            <a:extLst>
              <a:ext uri="{FF2B5EF4-FFF2-40B4-BE49-F238E27FC236}">
                <a16:creationId xmlns:a16="http://schemas.microsoft.com/office/drawing/2014/main" id="{D65F8CDF-7670-7943-8538-0032C05B7BA3}"/>
              </a:ext>
            </a:extLst>
          </p:cNvPr>
          <p:cNvSpPr>
            <a:spLocks noGrp="1"/>
          </p:cNvSpPr>
          <p:nvPr>
            <p:ph type="body" sz="quarter" idx="17" hasCustomPrompt="1"/>
          </p:nvPr>
        </p:nvSpPr>
        <p:spPr>
          <a:xfrm>
            <a:off x="1574513" y="3602775"/>
            <a:ext cx="2771487" cy="1688512"/>
          </a:xfrm>
        </p:spPr>
        <p:txBody>
          <a:bodyPr>
            <a:noAutofit/>
          </a:bodyPr>
          <a:lstStyle>
            <a:lvl1pPr algn="ctr">
              <a:lnSpc>
                <a:spcPct val="100000"/>
              </a:lnSpc>
              <a:defRPr sz="2200" b="0" i="0">
                <a:solidFill>
                  <a:schemeClr val="bg1"/>
                </a:solidFill>
                <a:latin typeface="Arial" panose="020B0604020202020204" pitchFamily="34" charset="0"/>
                <a:cs typeface="Arial" panose="020B0604020202020204" pitchFamily="34" charset="0"/>
              </a:defRPr>
            </a:lvl1pPr>
          </a:lstStyle>
          <a:p>
            <a:pPr lvl="0"/>
            <a:r>
              <a:rPr lang="en-US"/>
              <a:t>Awards and</a:t>
            </a:r>
            <a:br>
              <a:rPr lang="en-US"/>
            </a:br>
            <a:r>
              <a:rPr lang="en-US"/>
              <a:t> counting</a:t>
            </a:r>
          </a:p>
        </p:txBody>
      </p:sp>
      <p:sp>
        <p:nvSpPr>
          <p:cNvPr id="23" name="Text Placeholder 2">
            <a:extLst>
              <a:ext uri="{FF2B5EF4-FFF2-40B4-BE49-F238E27FC236}">
                <a16:creationId xmlns:a16="http://schemas.microsoft.com/office/drawing/2014/main" id="{38D5641F-0FA9-ED4F-8F6E-3BFCEC86E2DD}"/>
              </a:ext>
            </a:extLst>
          </p:cNvPr>
          <p:cNvSpPr>
            <a:spLocks noGrp="1"/>
          </p:cNvSpPr>
          <p:nvPr>
            <p:ph type="body" sz="quarter" idx="18" hasCustomPrompt="1"/>
          </p:nvPr>
        </p:nvSpPr>
        <p:spPr>
          <a:xfrm>
            <a:off x="4647497" y="3602775"/>
            <a:ext cx="2771487" cy="1688512"/>
          </a:xfrm>
        </p:spPr>
        <p:txBody>
          <a:bodyPr>
            <a:noAutofit/>
          </a:bodyPr>
          <a:lstStyle>
            <a:lvl1pPr algn="ctr">
              <a:lnSpc>
                <a:spcPct val="100000"/>
              </a:lnSpc>
              <a:defRPr sz="2200" b="0" i="0">
                <a:solidFill>
                  <a:schemeClr val="bg1"/>
                </a:solidFill>
                <a:latin typeface="Arial" panose="020B0604020202020204" pitchFamily="34" charset="0"/>
                <a:cs typeface="Arial" panose="020B0604020202020204" pitchFamily="34" charset="0"/>
              </a:defRPr>
            </a:lvl1pPr>
          </a:lstStyle>
          <a:p>
            <a:pPr lvl="0"/>
            <a:r>
              <a:rPr lang="en-US"/>
              <a:t>Global payment methods</a:t>
            </a:r>
          </a:p>
        </p:txBody>
      </p:sp>
      <p:sp>
        <p:nvSpPr>
          <p:cNvPr id="24" name="Text Placeholder 2">
            <a:extLst>
              <a:ext uri="{FF2B5EF4-FFF2-40B4-BE49-F238E27FC236}">
                <a16:creationId xmlns:a16="http://schemas.microsoft.com/office/drawing/2014/main" id="{55373FDF-19E7-4848-8CD7-71491DE83FD7}"/>
              </a:ext>
            </a:extLst>
          </p:cNvPr>
          <p:cNvSpPr>
            <a:spLocks noGrp="1"/>
          </p:cNvSpPr>
          <p:nvPr>
            <p:ph type="body" sz="quarter" idx="19" hasCustomPrompt="1"/>
          </p:nvPr>
        </p:nvSpPr>
        <p:spPr>
          <a:xfrm>
            <a:off x="7735471" y="3602775"/>
            <a:ext cx="2771487" cy="1688512"/>
          </a:xfrm>
        </p:spPr>
        <p:txBody>
          <a:bodyPr>
            <a:noAutofit/>
          </a:bodyPr>
          <a:lstStyle>
            <a:lvl1pPr algn="ctr">
              <a:lnSpc>
                <a:spcPct val="100000"/>
              </a:lnSpc>
              <a:defRPr sz="2200" b="0" i="0">
                <a:solidFill>
                  <a:schemeClr val="bg1"/>
                </a:solidFill>
                <a:latin typeface="Arial" panose="020B0604020202020204" pitchFamily="34" charset="0"/>
                <a:cs typeface="Arial" panose="020B0604020202020204" pitchFamily="34" charset="0"/>
              </a:defRPr>
            </a:lvl1pPr>
          </a:lstStyle>
          <a:p>
            <a:pPr lvl="0"/>
            <a:r>
              <a:rPr lang="en-US"/>
              <a:t>Connected to 30 global banks</a:t>
            </a:r>
          </a:p>
        </p:txBody>
      </p:sp>
      <p:pic>
        <p:nvPicPr>
          <p:cNvPr id="10" name="Picture 9">
            <a:extLst>
              <a:ext uri="{FF2B5EF4-FFF2-40B4-BE49-F238E27FC236}">
                <a16:creationId xmlns:a16="http://schemas.microsoft.com/office/drawing/2014/main" id="{DA963EBF-64D8-4906-B066-433F0BB76885}"/>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1013170" y="6427647"/>
            <a:ext cx="978203" cy="260157"/>
          </a:xfrm>
          <a:prstGeom prst="rect">
            <a:avLst/>
          </a:prstGeom>
        </p:spPr>
      </p:pic>
    </p:spTree>
    <p:extLst>
      <p:ext uri="{BB962C8B-B14F-4D97-AF65-F5344CB8AC3E}">
        <p14:creationId xmlns:p14="http://schemas.microsoft.com/office/powerpoint/2010/main" val="2713849223"/>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tats Alt">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8C8EFB3-8970-564E-9670-35ED17CDC7F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
          <a:stretch/>
        </p:blipFill>
        <p:spPr>
          <a:xfrm>
            <a:off x="2338" y="0"/>
            <a:ext cx="12189662" cy="6858000"/>
          </a:xfrm>
          <a:prstGeom prst="rect">
            <a:avLst/>
          </a:prstGeom>
        </p:spPr>
      </p:pic>
      <p:sp>
        <p:nvSpPr>
          <p:cNvPr id="6" name="Slide Number Placeholder 5">
            <a:extLst>
              <a:ext uri="{FF2B5EF4-FFF2-40B4-BE49-F238E27FC236}">
                <a16:creationId xmlns:a16="http://schemas.microsoft.com/office/drawing/2014/main" id="{91C35A2C-35AE-0440-9364-4D04F1D9679E}"/>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7" name="Text Placeholder 2">
            <a:extLst>
              <a:ext uri="{FF2B5EF4-FFF2-40B4-BE49-F238E27FC236}">
                <a16:creationId xmlns:a16="http://schemas.microsoft.com/office/drawing/2014/main" id="{F03050CA-EBAE-6243-881D-749236C41622}"/>
              </a:ext>
            </a:extLst>
          </p:cNvPr>
          <p:cNvSpPr>
            <a:spLocks noGrp="1"/>
          </p:cNvSpPr>
          <p:nvPr>
            <p:ph type="body" sz="quarter" idx="13" hasCustomPrompt="1"/>
          </p:nvPr>
        </p:nvSpPr>
        <p:spPr>
          <a:xfrm>
            <a:off x="1574513" y="2245922"/>
            <a:ext cx="2771487" cy="1356853"/>
          </a:xfrm>
        </p:spPr>
        <p:txBody>
          <a:bodyPr>
            <a:noAutofit/>
          </a:bodyPr>
          <a:lstStyle>
            <a:lvl1pPr algn="ctr">
              <a:lnSpc>
                <a:spcPct val="100000"/>
              </a:lnSpc>
              <a:defRPr sz="8000" b="1" i="0">
                <a:solidFill>
                  <a:srgbClr val="4FD8CD"/>
                </a:solidFill>
                <a:latin typeface="Arial" panose="020B0604020202020204" pitchFamily="34" charset="0"/>
                <a:cs typeface="Arial" panose="020B0604020202020204" pitchFamily="34" charset="0"/>
              </a:defRPr>
            </a:lvl1pPr>
          </a:lstStyle>
          <a:p>
            <a:pPr lvl="0"/>
            <a:r>
              <a:rPr lang="en-US"/>
              <a:t>20+</a:t>
            </a:r>
          </a:p>
        </p:txBody>
      </p:sp>
      <p:sp>
        <p:nvSpPr>
          <p:cNvPr id="12" name="Text Placeholder 2">
            <a:extLst>
              <a:ext uri="{FF2B5EF4-FFF2-40B4-BE49-F238E27FC236}">
                <a16:creationId xmlns:a16="http://schemas.microsoft.com/office/drawing/2014/main" id="{C39FFE85-992F-D441-9FDD-A0293FB14A57}"/>
              </a:ext>
            </a:extLst>
          </p:cNvPr>
          <p:cNvSpPr>
            <a:spLocks noGrp="1"/>
          </p:cNvSpPr>
          <p:nvPr>
            <p:ph type="body" sz="quarter" idx="15" hasCustomPrompt="1"/>
          </p:nvPr>
        </p:nvSpPr>
        <p:spPr>
          <a:xfrm>
            <a:off x="4647498" y="2245922"/>
            <a:ext cx="2771487" cy="1356853"/>
          </a:xfrm>
        </p:spPr>
        <p:txBody>
          <a:bodyPr>
            <a:noAutofit/>
          </a:bodyPr>
          <a:lstStyle>
            <a:lvl1pPr algn="ctr">
              <a:lnSpc>
                <a:spcPct val="100000"/>
              </a:lnSpc>
              <a:defRPr sz="8000" b="1" i="0">
                <a:solidFill>
                  <a:srgbClr val="4FD8CD"/>
                </a:solidFill>
                <a:latin typeface="Arial" panose="020B0604020202020204" pitchFamily="34" charset="0"/>
                <a:cs typeface="Arial" panose="020B0604020202020204" pitchFamily="34" charset="0"/>
              </a:defRPr>
            </a:lvl1pPr>
          </a:lstStyle>
          <a:p>
            <a:pPr lvl="0"/>
            <a:r>
              <a:rPr lang="en-US"/>
              <a:t>100+</a:t>
            </a:r>
          </a:p>
        </p:txBody>
      </p:sp>
      <p:sp>
        <p:nvSpPr>
          <p:cNvPr id="13" name="Text Placeholder 2">
            <a:extLst>
              <a:ext uri="{FF2B5EF4-FFF2-40B4-BE49-F238E27FC236}">
                <a16:creationId xmlns:a16="http://schemas.microsoft.com/office/drawing/2014/main" id="{A1B05BAA-1AD3-804B-B921-0FC8DC0C5F50}"/>
              </a:ext>
            </a:extLst>
          </p:cNvPr>
          <p:cNvSpPr>
            <a:spLocks noGrp="1"/>
          </p:cNvSpPr>
          <p:nvPr>
            <p:ph type="body" sz="quarter" idx="16" hasCustomPrompt="1"/>
          </p:nvPr>
        </p:nvSpPr>
        <p:spPr>
          <a:xfrm>
            <a:off x="7735472" y="2245922"/>
            <a:ext cx="2771487" cy="1356853"/>
          </a:xfrm>
        </p:spPr>
        <p:txBody>
          <a:bodyPr>
            <a:noAutofit/>
          </a:bodyPr>
          <a:lstStyle>
            <a:lvl1pPr algn="ctr">
              <a:lnSpc>
                <a:spcPct val="100000"/>
              </a:lnSpc>
              <a:defRPr sz="8000" b="1" i="0">
                <a:solidFill>
                  <a:srgbClr val="4FD8CD"/>
                </a:solidFill>
                <a:latin typeface="Arial" panose="020B0604020202020204" pitchFamily="34" charset="0"/>
                <a:cs typeface="Arial" panose="020B0604020202020204" pitchFamily="34" charset="0"/>
              </a:defRPr>
            </a:lvl1pPr>
          </a:lstStyle>
          <a:p>
            <a:pPr lvl="0"/>
            <a:r>
              <a:rPr lang="en-US"/>
              <a:t>30</a:t>
            </a:r>
          </a:p>
        </p:txBody>
      </p:sp>
      <p:sp>
        <p:nvSpPr>
          <p:cNvPr id="19" name="Text Placeholder 2">
            <a:extLst>
              <a:ext uri="{FF2B5EF4-FFF2-40B4-BE49-F238E27FC236}">
                <a16:creationId xmlns:a16="http://schemas.microsoft.com/office/drawing/2014/main" id="{D65F8CDF-7670-7943-8538-0032C05B7BA3}"/>
              </a:ext>
            </a:extLst>
          </p:cNvPr>
          <p:cNvSpPr>
            <a:spLocks noGrp="1"/>
          </p:cNvSpPr>
          <p:nvPr>
            <p:ph type="body" sz="quarter" idx="17" hasCustomPrompt="1"/>
          </p:nvPr>
        </p:nvSpPr>
        <p:spPr>
          <a:xfrm>
            <a:off x="1574513" y="3602775"/>
            <a:ext cx="2771487" cy="1688512"/>
          </a:xfrm>
        </p:spPr>
        <p:txBody>
          <a:bodyPr>
            <a:noAutofit/>
          </a:bodyPr>
          <a:lstStyle>
            <a:lvl1pPr algn="ctr">
              <a:lnSpc>
                <a:spcPct val="100000"/>
              </a:lnSpc>
              <a:defRPr sz="2200" b="0" i="0">
                <a:solidFill>
                  <a:schemeClr val="bg1"/>
                </a:solidFill>
                <a:latin typeface="Arial" panose="020B0604020202020204" pitchFamily="34" charset="0"/>
                <a:cs typeface="Arial" panose="020B0604020202020204" pitchFamily="34" charset="0"/>
              </a:defRPr>
            </a:lvl1pPr>
          </a:lstStyle>
          <a:p>
            <a:pPr lvl="0"/>
            <a:r>
              <a:rPr lang="en-US"/>
              <a:t>Awards and</a:t>
            </a:r>
            <a:br>
              <a:rPr lang="en-US"/>
            </a:br>
            <a:r>
              <a:rPr lang="en-US"/>
              <a:t> counting</a:t>
            </a:r>
          </a:p>
        </p:txBody>
      </p:sp>
      <p:sp>
        <p:nvSpPr>
          <p:cNvPr id="23" name="Text Placeholder 2">
            <a:extLst>
              <a:ext uri="{FF2B5EF4-FFF2-40B4-BE49-F238E27FC236}">
                <a16:creationId xmlns:a16="http://schemas.microsoft.com/office/drawing/2014/main" id="{38D5641F-0FA9-ED4F-8F6E-3BFCEC86E2DD}"/>
              </a:ext>
            </a:extLst>
          </p:cNvPr>
          <p:cNvSpPr>
            <a:spLocks noGrp="1"/>
          </p:cNvSpPr>
          <p:nvPr>
            <p:ph type="body" sz="quarter" idx="18" hasCustomPrompt="1"/>
          </p:nvPr>
        </p:nvSpPr>
        <p:spPr>
          <a:xfrm>
            <a:off x="4647497" y="3602775"/>
            <a:ext cx="2771487" cy="1688512"/>
          </a:xfrm>
        </p:spPr>
        <p:txBody>
          <a:bodyPr>
            <a:noAutofit/>
          </a:bodyPr>
          <a:lstStyle>
            <a:lvl1pPr algn="ctr">
              <a:lnSpc>
                <a:spcPct val="100000"/>
              </a:lnSpc>
              <a:defRPr sz="2200" b="0" i="0">
                <a:solidFill>
                  <a:schemeClr val="bg1"/>
                </a:solidFill>
                <a:latin typeface="Arial" panose="020B0604020202020204" pitchFamily="34" charset="0"/>
                <a:cs typeface="Arial" panose="020B0604020202020204" pitchFamily="34" charset="0"/>
              </a:defRPr>
            </a:lvl1pPr>
          </a:lstStyle>
          <a:p>
            <a:pPr lvl="0"/>
            <a:r>
              <a:rPr lang="en-US"/>
              <a:t>Global payment methods</a:t>
            </a:r>
          </a:p>
        </p:txBody>
      </p:sp>
      <p:sp>
        <p:nvSpPr>
          <p:cNvPr id="24" name="Text Placeholder 2">
            <a:extLst>
              <a:ext uri="{FF2B5EF4-FFF2-40B4-BE49-F238E27FC236}">
                <a16:creationId xmlns:a16="http://schemas.microsoft.com/office/drawing/2014/main" id="{55373FDF-19E7-4848-8CD7-71491DE83FD7}"/>
              </a:ext>
            </a:extLst>
          </p:cNvPr>
          <p:cNvSpPr>
            <a:spLocks noGrp="1"/>
          </p:cNvSpPr>
          <p:nvPr>
            <p:ph type="body" sz="quarter" idx="19" hasCustomPrompt="1"/>
          </p:nvPr>
        </p:nvSpPr>
        <p:spPr>
          <a:xfrm>
            <a:off x="7735471" y="3602775"/>
            <a:ext cx="2771487" cy="1688512"/>
          </a:xfrm>
        </p:spPr>
        <p:txBody>
          <a:bodyPr>
            <a:noAutofit/>
          </a:bodyPr>
          <a:lstStyle>
            <a:lvl1pPr algn="ctr">
              <a:lnSpc>
                <a:spcPct val="100000"/>
              </a:lnSpc>
              <a:defRPr sz="2200" b="0" i="0">
                <a:solidFill>
                  <a:schemeClr val="bg1"/>
                </a:solidFill>
                <a:latin typeface="Arial" panose="020B0604020202020204" pitchFamily="34" charset="0"/>
                <a:cs typeface="Arial" panose="020B0604020202020204" pitchFamily="34" charset="0"/>
              </a:defRPr>
            </a:lvl1pPr>
          </a:lstStyle>
          <a:p>
            <a:pPr lvl="0"/>
            <a:r>
              <a:rPr lang="en-US"/>
              <a:t>Connected to 30 global banks</a:t>
            </a:r>
          </a:p>
        </p:txBody>
      </p:sp>
      <p:pic>
        <p:nvPicPr>
          <p:cNvPr id="10" name="Picture 9">
            <a:extLst>
              <a:ext uri="{FF2B5EF4-FFF2-40B4-BE49-F238E27FC236}">
                <a16:creationId xmlns:a16="http://schemas.microsoft.com/office/drawing/2014/main" id="{DA963EBF-64D8-4906-B066-433F0BB76885}"/>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11013170" y="6427647"/>
            <a:ext cx="978203" cy="260157"/>
          </a:xfrm>
          <a:prstGeom prst="rect">
            <a:avLst/>
          </a:prstGeom>
        </p:spPr>
      </p:pic>
    </p:spTree>
    <p:extLst>
      <p:ext uri="{BB962C8B-B14F-4D97-AF65-F5344CB8AC3E}">
        <p14:creationId xmlns:p14="http://schemas.microsoft.com/office/powerpoint/2010/main" val="2561720890"/>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 Column with Circles">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D182A99-6362-4B4D-B8C0-09601FF7E5F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
          <a:stretch/>
        </p:blipFill>
        <p:spPr>
          <a:xfrm>
            <a:off x="2338" y="-1"/>
            <a:ext cx="12189662" cy="2640563"/>
          </a:xfrm>
          <a:prstGeom prst="rect">
            <a:avLst/>
          </a:prstGeom>
        </p:spPr>
      </p:pic>
      <p:sp>
        <p:nvSpPr>
          <p:cNvPr id="9" name="Rectangle 8">
            <a:extLst>
              <a:ext uri="{FF2B5EF4-FFF2-40B4-BE49-F238E27FC236}">
                <a16:creationId xmlns:a16="http://schemas.microsoft.com/office/drawing/2014/main" id="{7B5494F8-04F5-6C40-BAD5-4A49DB309030}"/>
              </a:ext>
            </a:extLst>
          </p:cNvPr>
          <p:cNvSpPr/>
          <p:nvPr userDrawn="1"/>
        </p:nvSpPr>
        <p:spPr>
          <a:xfrm>
            <a:off x="679760" y="1302420"/>
            <a:ext cx="1025912" cy="6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Placeholder 10">
            <a:extLst>
              <a:ext uri="{FF2B5EF4-FFF2-40B4-BE49-F238E27FC236}">
                <a16:creationId xmlns:a16="http://schemas.microsoft.com/office/drawing/2014/main" id="{49CE6C78-33D5-5D49-9F90-86240E74F74F}"/>
              </a:ext>
            </a:extLst>
          </p:cNvPr>
          <p:cNvSpPr>
            <a:spLocks noGrp="1"/>
          </p:cNvSpPr>
          <p:nvPr>
            <p:ph type="body" sz="quarter" idx="11" hasCustomPrompt="1"/>
          </p:nvPr>
        </p:nvSpPr>
        <p:spPr>
          <a:xfrm>
            <a:off x="606185" y="45494"/>
            <a:ext cx="10906055" cy="1292647"/>
          </a:xfrm>
        </p:spPr>
        <p:txBody>
          <a:bodyPr anchor="t">
            <a:noAutofit/>
          </a:bodyPr>
          <a:lstStyle>
            <a:lvl1pPr>
              <a:defRPr sz="4400" b="1">
                <a:solidFill>
                  <a:schemeClr val="bg1"/>
                </a:solidFill>
                <a:latin typeface="Arial" panose="020B0604020202020204" pitchFamily="34" charset="0"/>
                <a:cs typeface="Arial" panose="020B0604020202020204" pitchFamily="34" charset="0"/>
              </a:defRPr>
            </a:lvl1pPr>
          </a:lstStyle>
          <a:p>
            <a:pPr lvl="0"/>
            <a:r>
              <a:rPr lang="en-US"/>
              <a:t>Title</a:t>
            </a:r>
          </a:p>
        </p:txBody>
      </p:sp>
      <p:sp>
        <p:nvSpPr>
          <p:cNvPr id="12" name="Oval 11">
            <a:extLst>
              <a:ext uri="{FF2B5EF4-FFF2-40B4-BE49-F238E27FC236}">
                <a16:creationId xmlns:a16="http://schemas.microsoft.com/office/drawing/2014/main" id="{558FCBDB-1689-B34C-8626-C75DDCA6BB6F}"/>
              </a:ext>
            </a:extLst>
          </p:cNvPr>
          <p:cNvSpPr/>
          <p:nvPr userDrawn="1"/>
        </p:nvSpPr>
        <p:spPr bwMode="auto">
          <a:xfrm>
            <a:off x="1693120" y="1786033"/>
            <a:ext cx="1709058" cy="1709058"/>
          </a:xfrm>
          <a:prstGeom prst="ellipse">
            <a:avLst/>
          </a:prstGeom>
          <a:gradFill flip="none" rotWithShape="1">
            <a:gsLst>
              <a:gs pos="0">
                <a:srgbClr val="F6605F"/>
              </a:gs>
              <a:gs pos="100000">
                <a:srgbClr val="F88929"/>
              </a:gs>
            </a:gsLst>
            <a:lin ang="2700000" scaled="1"/>
            <a:tileRect/>
          </a:gra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err="1">
              <a:solidFill>
                <a:schemeClr val="tx2"/>
              </a:solidFill>
              <a:latin typeface="+mn-lt"/>
            </a:endParaRPr>
          </a:p>
        </p:txBody>
      </p:sp>
      <p:sp>
        <p:nvSpPr>
          <p:cNvPr id="13" name="Oval 12">
            <a:extLst>
              <a:ext uri="{FF2B5EF4-FFF2-40B4-BE49-F238E27FC236}">
                <a16:creationId xmlns:a16="http://schemas.microsoft.com/office/drawing/2014/main" id="{CDD26251-9808-A742-A1E4-83845859B337}"/>
              </a:ext>
            </a:extLst>
          </p:cNvPr>
          <p:cNvSpPr/>
          <p:nvPr userDrawn="1"/>
        </p:nvSpPr>
        <p:spPr bwMode="auto">
          <a:xfrm>
            <a:off x="5241470" y="1786033"/>
            <a:ext cx="1709058" cy="1709058"/>
          </a:xfrm>
          <a:prstGeom prst="ellipse">
            <a:avLst/>
          </a:prstGeom>
          <a:gradFill flip="none" rotWithShape="1">
            <a:gsLst>
              <a:gs pos="0">
                <a:srgbClr val="F6605F"/>
              </a:gs>
              <a:gs pos="100000">
                <a:srgbClr val="F88929"/>
              </a:gs>
            </a:gsLst>
            <a:lin ang="2700000" scaled="1"/>
            <a:tileRect/>
          </a:gra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err="1">
              <a:solidFill>
                <a:schemeClr val="tx2"/>
              </a:solidFill>
              <a:latin typeface="+mn-lt"/>
            </a:endParaRPr>
          </a:p>
        </p:txBody>
      </p:sp>
      <p:sp>
        <p:nvSpPr>
          <p:cNvPr id="14" name="Oval 13">
            <a:extLst>
              <a:ext uri="{FF2B5EF4-FFF2-40B4-BE49-F238E27FC236}">
                <a16:creationId xmlns:a16="http://schemas.microsoft.com/office/drawing/2014/main" id="{3153DAFC-EDA8-2F4F-8182-090B5AE7C2DA}"/>
              </a:ext>
            </a:extLst>
          </p:cNvPr>
          <p:cNvSpPr/>
          <p:nvPr userDrawn="1"/>
        </p:nvSpPr>
        <p:spPr bwMode="auto">
          <a:xfrm>
            <a:off x="8789820" y="1786033"/>
            <a:ext cx="1709058" cy="1709058"/>
          </a:xfrm>
          <a:prstGeom prst="ellipse">
            <a:avLst/>
          </a:prstGeom>
          <a:gradFill flip="none" rotWithShape="1">
            <a:gsLst>
              <a:gs pos="0">
                <a:srgbClr val="F6605F"/>
              </a:gs>
              <a:gs pos="100000">
                <a:srgbClr val="F88929"/>
              </a:gs>
            </a:gsLst>
            <a:lin ang="2700000" scaled="1"/>
            <a:tileRect/>
          </a:gra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err="1">
              <a:solidFill>
                <a:schemeClr val="tx2"/>
              </a:solidFill>
              <a:latin typeface="+mn-lt"/>
            </a:endParaRPr>
          </a:p>
        </p:txBody>
      </p:sp>
      <p:sp>
        <p:nvSpPr>
          <p:cNvPr id="15" name="Text Placeholder 3">
            <a:extLst>
              <a:ext uri="{FF2B5EF4-FFF2-40B4-BE49-F238E27FC236}">
                <a16:creationId xmlns:a16="http://schemas.microsoft.com/office/drawing/2014/main" id="{02964DB1-759B-BB40-BDB6-95402732ADAC}"/>
              </a:ext>
            </a:extLst>
          </p:cNvPr>
          <p:cNvSpPr>
            <a:spLocks noGrp="1"/>
          </p:cNvSpPr>
          <p:nvPr>
            <p:ph type="body" sz="quarter" idx="14" hasCustomPrompt="1"/>
          </p:nvPr>
        </p:nvSpPr>
        <p:spPr>
          <a:xfrm>
            <a:off x="1226248" y="3942983"/>
            <a:ext cx="2642805" cy="2234297"/>
          </a:xfrm>
        </p:spPr>
        <p:txBody>
          <a:bodyPr>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000" b="0">
                <a:solidFill>
                  <a:srgbClr val="4F4F4F"/>
                </a:solidFill>
                <a:latin typeface="Arial" panose="020B0604020202020204" pitchFamily="34" charset="0"/>
                <a:cs typeface="Arial" panose="020B0604020202020204" pitchFamily="34" charset="0"/>
              </a:defRPr>
            </a:lvl1pPr>
            <a:lvl2pPr marL="457200" indent="0">
              <a:lnSpc>
                <a:spcPct val="100000"/>
              </a:lnSpc>
              <a:buNone/>
              <a:defRPr sz="2000">
                <a:solidFill>
                  <a:srgbClr val="4F4F4F"/>
                </a:solidFill>
              </a:defRPr>
            </a:lvl2pPr>
            <a:lvl3pPr marL="914400" indent="0">
              <a:buNone/>
              <a:defRPr/>
            </a:lvl3pPr>
          </a:lstStyle>
          <a:p>
            <a:pPr lvl="0"/>
            <a:r>
              <a:rPr lang="en-US"/>
              <a:t>Subtext goes here  </a:t>
            </a:r>
          </a:p>
          <a:p>
            <a:pPr lvl="0"/>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lvl="0"/>
            <a:endParaRPr lang="en-US"/>
          </a:p>
          <a:p>
            <a:pPr lvl="0"/>
            <a:endParaRPr lang="en-US"/>
          </a:p>
          <a:p>
            <a:pPr lvl="1"/>
            <a:endParaRPr lang="en-US"/>
          </a:p>
        </p:txBody>
      </p:sp>
      <p:sp>
        <p:nvSpPr>
          <p:cNvPr id="17" name="Text Placeholder 3">
            <a:extLst>
              <a:ext uri="{FF2B5EF4-FFF2-40B4-BE49-F238E27FC236}">
                <a16:creationId xmlns:a16="http://schemas.microsoft.com/office/drawing/2014/main" id="{088DBAD9-970D-C74F-B88A-E8ADF481BF0D}"/>
              </a:ext>
            </a:extLst>
          </p:cNvPr>
          <p:cNvSpPr>
            <a:spLocks noGrp="1"/>
          </p:cNvSpPr>
          <p:nvPr>
            <p:ph type="body" sz="quarter" idx="15" hasCustomPrompt="1"/>
          </p:nvPr>
        </p:nvSpPr>
        <p:spPr>
          <a:xfrm>
            <a:off x="4774596" y="3942983"/>
            <a:ext cx="2642806" cy="2234297"/>
          </a:xfrm>
        </p:spPr>
        <p:txBody>
          <a:bodyPr>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000" b="0">
                <a:solidFill>
                  <a:srgbClr val="4F4F4F"/>
                </a:solidFill>
                <a:latin typeface="Arial" panose="020B0604020202020204" pitchFamily="34" charset="0"/>
                <a:cs typeface="Arial" panose="020B0604020202020204" pitchFamily="34" charset="0"/>
              </a:defRPr>
            </a:lvl1pPr>
            <a:lvl2pPr marL="457200" indent="0">
              <a:lnSpc>
                <a:spcPct val="100000"/>
              </a:lnSpc>
              <a:buNone/>
              <a:defRPr sz="2000">
                <a:solidFill>
                  <a:srgbClr val="4F4F4F"/>
                </a:solidFill>
              </a:defRPr>
            </a:lvl2pPr>
            <a:lvl3pPr marL="914400" indent="0">
              <a:buNone/>
              <a:defRPr/>
            </a:lvl3pPr>
          </a:lstStyle>
          <a:p>
            <a:pPr lvl="0"/>
            <a:r>
              <a:rPr lang="en-US"/>
              <a:t>Subtext goes here </a:t>
            </a:r>
          </a:p>
          <a:p>
            <a:pPr lvl="0"/>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lvl="0"/>
            <a:endParaRPr lang="en-US"/>
          </a:p>
          <a:p>
            <a:pPr lvl="0"/>
            <a:endParaRPr lang="en-US"/>
          </a:p>
          <a:p>
            <a:pPr lvl="1"/>
            <a:endParaRPr lang="en-US"/>
          </a:p>
        </p:txBody>
      </p:sp>
      <p:sp>
        <p:nvSpPr>
          <p:cNvPr id="18" name="Text Placeholder 3">
            <a:extLst>
              <a:ext uri="{FF2B5EF4-FFF2-40B4-BE49-F238E27FC236}">
                <a16:creationId xmlns:a16="http://schemas.microsoft.com/office/drawing/2014/main" id="{C26EC213-1A28-9E4D-956C-5BEE0E65FBD7}"/>
              </a:ext>
            </a:extLst>
          </p:cNvPr>
          <p:cNvSpPr>
            <a:spLocks noGrp="1"/>
          </p:cNvSpPr>
          <p:nvPr>
            <p:ph type="body" sz="quarter" idx="16" hasCustomPrompt="1"/>
          </p:nvPr>
        </p:nvSpPr>
        <p:spPr>
          <a:xfrm>
            <a:off x="8322945" y="3942983"/>
            <a:ext cx="2642807" cy="2234297"/>
          </a:xfrm>
        </p:spPr>
        <p:txBody>
          <a:bodyPr>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000" b="0">
                <a:solidFill>
                  <a:srgbClr val="4F4F4F"/>
                </a:solidFill>
                <a:latin typeface="Arial" panose="020B0604020202020204" pitchFamily="34" charset="0"/>
                <a:cs typeface="Arial" panose="020B0604020202020204" pitchFamily="34" charset="0"/>
              </a:defRPr>
            </a:lvl1pPr>
            <a:lvl2pPr marL="457200" indent="0">
              <a:lnSpc>
                <a:spcPct val="100000"/>
              </a:lnSpc>
              <a:buNone/>
              <a:defRPr sz="2000">
                <a:solidFill>
                  <a:srgbClr val="4F4F4F"/>
                </a:solidFill>
              </a:defRPr>
            </a:lvl2pPr>
            <a:lvl3pPr marL="914400" indent="0">
              <a:buNone/>
              <a:defRPr/>
            </a:lvl3pPr>
          </a:lstStyle>
          <a:p>
            <a:pPr lvl="0"/>
            <a:r>
              <a:rPr lang="en-US"/>
              <a:t>Subtext goes here </a:t>
            </a:r>
          </a:p>
          <a:p>
            <a:pPr lvl="0"/>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lvl="0"/>
            <a:endParaRPr lang="en-US"/>
          </a:p>
          <a:p>
            <a:pPr lvl="0"/>
            <a:endParaRPr lang="en-US"/>
          </a:p>
          <a:p>
            <a:pPr lvl="1"/>
            <a:endParaRPr lang="en-US"/>
          </a:p>
        </p:txBody>
      </p:sp>
      <p:sp>
        <p:nvSpPr>
          <p:cNvPr id="20" name="Text Placeholder 3">
            <a:extLst>
              <a:ext uri="{FF2B5EF4-FFF2-40B4-BE49-F238E27FC236}">
                <a16:creationId xmlns:a16="http://schemas.microsoft.com/office/drawing/2014/main" id="{82579687-DAC9-394A-9D40-93CBCB80392E}"/>
              </a:ext>
            </a:extLst>
          </p:cNvPr>
          <p:cNvSpPr>
            <a:spLocks noGrp="1"/>
          </p:cNvSpPr>
          <p:nvPr>
            <p:ph type="body" sz="quarter" idx="17" hasCustomPrompt="1"/>
          </p:nvPr>
        </p:nvSpPr>
        <p:spPr>
          <a:xfrm>
            <a:off x="1226248" y="2434274"/>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Text</a:t>
            </a:r>
          </a:p>
          <a:p>
            <a:pPr lvl="0"/>
            <a:endParaRPr lang="en-US"/>
          </a:p>
        </p:txBody>
      </p:sp>
      <p:sp>
        <p:nvSpPr>
          <p:cNvPr id="21" name="Text Placeholder 3">
            <a:extLst>
              <a:ext uri="{FF2B5EF4-FFF2-40B4-BE49-F238E27FC236}">
                <a16:creationId xmlns:a16="http://schemas.microsoft.com/office/drawing/2014/main" id="{0ED30744-C8A0-BB44-B013-508C8AD7755A}"/>
              </a:ext>
            </a:extLst>
          </p:cNvPr>
          <p:cNvSpPr>
            <a:spLocks noGrp="1"/>
          </p:cNvSpPr>
          <p:nvPr>
            <p:ph type="body" sz="quarter" idx="18" hasCustomPrompt="1"/>
          </p:nvPr>
        </p:nvSpPr>
        <p:spPr>
          <a:xfrm>
            <a:off x="4760280" y="2434274"/>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Text</a:t>
            </a:r>
          </a:p>
          <a:p>
            <a:pPr lvl="0"/>
            <a:endParaRPr lang="en-US"/>
          </a:p>
        </p:txBody>
      </p:sp>
      <p:sp>
        <p:nvSpPr>
          <p:cNvPr id="22" name="Text Placeholder 3">
            <a:extLst>
              <a:ext uri="{FF2B5EF4-FFF2-40B4-BE49-F238E27FC236}">
                <a16:creationId xmlns:a16="http://schemas.microsoft.com/office/drawing/2014/main" id="{0A0EABCD-EAFC-8544-8145-CA27F1D9E034}"/>
              </a:ext>
            </a:extLst>
          </p:cNvPr>
          <p:cNvSpPr>
            <a:spLocks noGrp="1"/>
          </p:cNvSpPr>
          <p:nvPr>
            <p:ph type="body" sz="quarter" idx="19" hasCustomPrompt="1"/>
          </p:nvPr>
        </p:nvSpPr>
        <p:spPr>
          <a:xfrm>
            <a:off x="8294312" y="2434274"/>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Text</a:t>
            </a:r>
          </a:p>
          <a:p>
            <a:pPr lvl="0"/>
            <a:endParaRPr lang="en-US"/>
          </a:p>
        </p:txBody>
      </p:sp>
      <p:sp>
        <p:nvSpPr>
          <p:cNvPr id="16" name="Slide Number Placeholder 5">
            <a:extLst>
              <a:ext uri="{FF2B5EF4-FFF2-40B4-BE49-F238E27FC236}">
                <a16:creationId xmlns:a16="http://schemas.microsoft.com/office/drawing/2014/main" id="{B48C7FCF-107F-2D4E-B8D6-FD49FAD21D7D}"/>
              </a:ext>
            </a:extLst>
          </p:cNvPr>
          <p:cNvSpPr>
            <a:spLocks noGrp="1"/>
          </p:cNvSpPr>
          <p:nvPr>
            <p:ph type="sldNum" sz="quarter" idx="10"/>
          </p:nvPr>
        </p:nvSpPr>
        <p:spPr>
          <a:xfrm>
            <a:off x="101218" y="6356350"/>
            <a:ext cx="504967" cy="365125"/>
          </a:xfrm>
        </p:spPr>
        <p:txBody>
          <a:bodyPr/>
          <a:lstStyle>
            <a:lvl1pPr>
              <a:defRPr/>
            </a:lvl1pPr>
          </a:lstStyle>
          <a:p>
            <a:fld id="{6422A90E-5381-434C-9DCA-04A94876D58C}" type="slidenum">
              <a:rPr lang="en-US" smtClean="0"/>
              <a:pPr/>
              <a:t>‹#›</a:t>
            </a:fld>
            <a:endParaRPr lang="en-US"/>
          </a:p>
        </p:txBody>
      </p:sp>
      <p:pic>
        <p:nvPicPr>
          <p:cNvPr id="3" name="Picture 2" descr="A close up of a sign&#10;&#10;Description automatically generated">
            <a:extLst>
              <a:ext uri="{FF2B5EF4-FFF2-40B4-BE49-F238E27FC236}">
                <a16:creationId xmlns:a16="http://schemas.microsoft.com/office/drawing/2014/main" id="{A470DF8D-F0A0-8A4B-9FD1-8BDD204970B8}"/>
              </a:ext>
            </a:extLst>
          </p:cNvPr>
          <p:cNvPicPr>
            <a:picLocks noChangeAspect="1"/>
          </p:cNvPicPr>
          <p:nvPr userDrawn="1"/>
        </p:nvPicPr>
        <p:blipFill>
          <a:blip r:embed="rId3"/>
          <a:stretch>
            <a:fillRect/>
          </a:stretch>
        </p:blipFill>
        <p:spPr>
          <a:xfrm>
            <a:off x="1588299" y="1559896"/>
            <a:ext cx="2133600" cy="2489200"/>
          </a:xfrm>
          <a:prstGeom prst="rect">
            <a:avLst/>
          </a:prstGeom>
        </p:spPr>
      </p:pic>
    </p:spTree>
    <p:extLst>
      <p:ext uri="{BB962C8B-B14F-4D97-AF65-F5344CB8AC3E}">
        <p14:creationId xmlns:p14="http://schemas.microsoft.com/office/powerpoint/2010/main" val="34327153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Circl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grpSp>
        <p:nvGrpSpPr>
          <p:cNvPr id="9" name="Group 8">
            <a:extLst>
              <a:ext uri="{FF2B5EF4-FFF2-40B4-BE49-F238E27FC236}">
                <a16:creationId xmlns:a16="http://schemas.microsoft.com/office/drawing/2014/main" id="{53A268F4-0EBC-4B46-B634-DCE9C360D5D6}"/>
              </a:ext>
            </a:extLst>
          </p:cNvPr>
          <p:cNvGrpSpPr/>
          <p:nvPr userDrawn="1"/>
        </p:nvGrpSpPr>
        <p:grpSpPr>
          <a:xfrm>
            <a:off x="513367" y="2083068"/>
            <a:ext cx="11165266" cy="3327967"/>
            <a:chOff x="384004" y="1538770"/>
            <a:chExt cx="8346289" cy="2487731"/>
          </a:xfrm>
        </p:grpSpPr>
        <p:sp>
          <p:nvSpPr>
            <p:cNvPr id="10" name="Rectangle 9">
              <a:extLst>
                <a:ext uri="{FF2B5EF4-FFF2-40B4-BE49-F238E27FC236}">
                  <a16:creationId xmlns:a16="http://schemas.microsoft.com/office/drawing/2014/main" id="{E8A32615-B261-F14A-8E95-00B4EE51B6FA}"/>
                </a:ext>
              </a:extLst>
            </p:cNvPr>
            <p:cNvSpPr/>
            <p:nvPr/>
          </p:nvSpPr>
          <p:spPr bwMode="auto">
            <a:xfrm>
              <a:off x="2109883" y="2689967"/>
              <a:ext cx="4919472" cy="184822"/>
            </a:xfrm>
            <a:prstGeom prst="rect">
              <a:avLst/>
            </a:prstGeom>
            <a:solidFill>
              <a:schemeClr val="bg2">
                <a:lumMod val="90000"/>
              </a:schemeClr>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err="1">
                <a:solidFill>
                  <a:schemeClr val="tx2"/>
                </a:solidFill>
                <a:latin typeface="+mn-lt"/>
              </a:endParaRPr>
            </a:p>
          </p:txBody>
        </p:sp>
        <p:sp>
          <p:nvSpPr>
            <p:cNvPr id="11" name="Oval 10">
              <a:extLst>
                <a:ext uri="{FF2B5EF4-FFF2-40B4-BE49-F238E27FC236}">
                  <a16:creationId xmlns:a16="http://schemas.microsoft.com/office/drawing/2014/main" id="{11067BDB-43E8-DE4D-9228-8D1FBEC2D582}"/>
                </a:ext>
              </a:extLst>
            </p:cNvPr>
            <p:cNvSpPr/>
            <p:nvPr/>
          </p:nvSpPr>
          <p:spPr bwMode="auto">
            <a:xfrm>
              <a:off x="3326011" y="1539286"/>
              <a:ext cx="2487215" cy="2487215"/>
            </a:xfrm>
            <a:prstGeom prst="ellipse">
              <a:avLst/>
            </a:prstGeom>
            <a:gradFill flip="none" rotWithShape="1">
              <a:gsLst>
                <a:gs pos="0">
                  <a:srgbClr val="3A6FD2"/>
                </a:gs>
                <a:gs pos="100000">
                  <a:srgbClr val="3EAED8"/>
                </a:gs>
              </a:gsLst>
              <a:lin ang="2700000" scaled="1"/>
              <a:tileRect/>
            </a:gra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err="1">
                <a:solidFill>
                  <a:schemeClr val="tx2"/>
                </a:solidFill>
                <a:latin typeface="+mn-lt"/>
              </a:endParaRPr>
            </a:p>
          </p:txBody>
        </p:sp>
        <p:sp>
          <p:nvSpPr>
            <p:cNvPr id="12" name="Oval 11">
              <a:extLst>
                <a:ext uri="{FF2B5EF4-FFF2-40B4-BE49-F238E27FC236}">
                  <a16:creationId xmlns:a16="http://schemas.microsoft.com/office/drawing/2014/main" id="{4275F7E0-75FF-724F-9DDA-94415D842E98}"/>
                </a:ext>
              </a:extLst>
            </p:cNvPr>
            <p:cNvSpPr/>
            <p:nvPr/>
          </p:nvSpPr>
          <p:spPr bwMode="auto">
            <a:xfrm>
              <a:off x="384004" y="1539286"/>
              <a:ext cx="2487215" cy="2487215"/>
            </a:xfrm>
            <a:prstGeom prst="ellipse">
              <a:avLst/>
            </a:prstGeom>
            <a:gradFill flip="none" rotWithShape="1">
              <a:gsLst>
                <a:gs pos="0">
                  <a:srgbClr val="F6605F"/>
                </a:gs>
                <a:gs pos="100000">
                  <a:srgbClr val="F88929"/>
                </a:gs>
              </a:gsLst>
              <a:lin ang="2700000" scaled="1"/>
              <a:tileRect/>
            </a:gra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err="1">
                <a:solidFill>
                  <a:schemeClr val="tx2"/>
                </a:solidFill>
                <a:latin typeface="+mn-lt"/>
              </a:endParaRPr>
            </a:p>
          </p:txBody>
        </p:sp>
        <p:sp>
          <p:nvSpPr>
            <p:cNvPr id="13" name="Oval 12">
              <a:extLst>
                <a:ext uri="{FF2B5EF4-FFF2-40B4-BE49-F238E27FC236}">
                  <a16:creationId xmlns:a16="http://schemas.microsoft.com/office/drawing/2014/main" id="{25554FF3-A0BF-6645-BCA7-B9A21D4B36AC}"/>
                </a:ext>
              </a:extLst>
            </p:cNvPr>
            <p:cNvSpPr/>
            <p:nvPr/>
          </p:nvSpPr>
          <p:spPr bwMode="auto">
            <a:xfrm>
              <a:off x="6243078" y="1538770"/>
              <a:ext cx="2487215" cy="2487215"/>
            </a:xfrm>
            <a:prstGeom prst="ellipse">
              <a:avLst/>
            </a:prstGeom>
            <a:gradFill flip="none" rotWithShape="1">
              <a:gsLst>
                <a:gs pos="0">
                  <a:srgbClr val="4FD8CD"/>
                </a:gs>
                <a:gs pos="100000">
                  <a:srgbClr val="3EAED7"/>
                </a:gs>
              </a:gsLst>
              <a:lin ang="2700000" scaled="1"/>
              <a:tileRect/>
            </a:gra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err="1">
                <a:solidFill>
                  <a:schemeClr val="tx2"/>
                </a:solidFill>
                <a:latin typeface="+mn-lt"/>
              </a:endParaRPr>
            </a:p>
          </p:txBody>
        </p:sp>
      </p:grpSp>
      <p:sp>
        <p:nvSpPr>
          <p:cNvPr id="15" name="Text Placeholder 3">
            <a:extLst>
              <a:ext uri="{FF2B5EF4-FFF2-40B4-BE49-F238E27FC236}">
                <a16:creationId xmlns:a16="http://schemas.microsoft.com/office/drawing/2014/main" id="{29BCE5F4-75D5-7E48-A022-C7B337EB7767}"/>
              </a:ext>
            </a:extLst>
          </p:cNvPr>
          <p:cNvSpPr>
            <a:spLocks noGrp="1"/>
          </p:cNvSpPr>
          <p:nvPr>
            <p:ph type="body" sz="quarter" idx="17" hasCustomPrompt="1"/>
          </p:nvPr>
        </p:nvSpPr>
        <p:spPr>
          <a:xfrm>
            <a:off x="852206" y="3554421"/>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Text</a:t>
            </a:r>
          </a:p>
          <a:p>
            <a:pPr lvl="0"/>
            <a:endParaRPr lang="en-US"/>
          </a:p>
        </p:txBody>
      </p:sp>
      <p:sp>
        <p:nvSpPr>
          <p:cNvPr id="16" name="Text Placeholder 3">
            <a:extLst>
              <a:ext uri="{FF2B5EF4-FFF2-40B4-BE49-F238E27FC236}">
                <a16:creationId xmlns:a16="http://schemas.microsoft.com/office/drawing/2014/main" id="{8D4A11D0-45D2-AF4B-9325-6DBE693D02E4}"/>
              </a:ext>
            </a:extLst>
          </p:cNvPr>
          <p:cNvSpPr>
            <a:spLocks noGrp="1"/>
          </p:cNvSpPr>
          <p:nvPr>
            <p:ph type="body" sz="quarter" idx="18" hasCustomPrompt="1"/>
          </p:nvPr>
        </p:nvSpPr>
        <p:spPr>
          <a:xfrm>
            <a:off x="4831082" y="3554421"/>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Text</a:t>
            </a:r>
          </a:p>
          <a:p>
            <a:pPr lvl="0"/>
            <a:endParaRPr lang="en-US"/>
          </a:p>
        </p:txBody>
      </p:sp>
      <p:sp>
        <p:nvSpPr>
          <p:cNvPr id="17" name="Text Placeholder 3">
            <a:extLst>
              <a:ext uri="{FF2B5EF4-FFF2-40B4-BE49-F238E27FC236}">
                <a16:creationId xmlns:a16="http://schemas.microsoft.com/office/drawing/2014/main" id="{F2145799-57F6-3144-B0FB-583D6F36EA76}"/>
              </a:ext>
            </a:extLst>
          </p:cNvPr>
          <p:cNvSpPr>
            <a:spLocks noGrp="1"/>
          </p:cNvSpPr>
          <p:nvPr>
            <p:ph type="body" sz="quarter" idx="19" hasCustomPrompt="1"/>
          </p:nvPr>
        </p:nvSpPr>
        <p:spPr>
          <a:xfrm>
            <a:off x="8711104" y="3554421"/>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Text</a:t>
            </a:r>
          </a:p>
          <a:p>
            <a:pPr lvl="0"/>
            <a:endParaRPr lang="en-US"/>
          </a:p>
        </p:txBody>
      </p:sp>
      <p:sp>
        <p:nvSpPr>
          <p:cNvPr id="18" name="Text Placeholder 5">
            <a:extLst>
              <a:ext uri="{FF2B5EF4-FFF2-40B4-BE49-F238E27FC236}">
                <a16:creationId xmlns:a16="http://schemas.microsoft.com/office/drawing/2014/main" id="{FF954C8E-C6D4-5044-8EDE-C75704A4764A}"/>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93307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 Circle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grpSp>
        <p:nvGrpSpPr>
          <p:cNvPr id="14" name="Group 13">
            <a:extLst>
              <a:ext uri="{FF2B5EF4-FFF2-40B4-BE49-F238E27FC236}">
                <a16:creationId xmlns:a16="http://schemas.microsoft.com/office/drawing/2014/main" id="{D5E51DF4-FA53-034F-9C60-9B5B24287555}"/>
              </a:ext>
            </a:extLst>
          </p:cNvPr>
          <p:cNvGrpSpPr/>
          <p:nvPr userDrawn="1"/>
        </p:nvGrpSpPr>
        <p:grpSpPr>
          <a:xfrm>
            <a:off x="2464523" y="2106624"/>
            <a:ext cx="7262954" cy="3327277"/>
            <a:chOff x="384004" y="1539286"/>
            <a:chExt cx="5429222" cy="2487215"/>
          </a:xfrm>
        </p:grpSpPr>
        <p:sp>
          <p:nvSpPr>
            <p:cNvPr id="15" name="Rectangle 14">
              <a:extLst>
                <a:ext uri="{FF2B5EF4-FFF2-40B4-BE49-F238E27FC236}">
                  <a16:creationId xmlns:a16="http://schemas.microsoft.com/office/drawing/2014/main" id="{83589294-6E41-2844-8374-6D4E30C092E9}"/>
                </a:ext>
              </a:extLst>
            </p:cNvPr>
            <p:cNvSpPr/>
            <p:nvPr/>
          </p:nvSpPr>
          <p:spPr bwMode="auto">
            <a:xfrm>
              <a:off x="2109883" y="2689967"/>
              <a:ext cx="3470206" cy="184822"/>
            </a:xfrm>
            <a:prstGeom prst="rect">
              <a:avLst/>
            </a:prstGeom>
            <a:solidFill>
              <a:schemeClr val="bg2">
                <a:lumMod val="90000"/>
              </a:schemeClr>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err="1">
                <a:solidFill>
                  <a:schemeClr val="tx2"/>
                </a:solidFill>
                <a:latin typeface="+mn-lt"/>
              </a:endParaRPr>
            </a:p>
          </p:txBody>
        </p:sp>
        <p:sp>
          <p:nvSpPr>
            <p:cNvPr id="16" name="Oval 15">
              <a:extLst>
                <a:ext uri="{FF2B5EF4-FFF2-40B4-BE49-F238E27FC236}">
                  <a16:creationId xmlns:a16="http://schemas.microsoft.com/office/drawing/2014/main" id="{03132D7C-170A-9541-A14F-73D2224C648E}"/>
                </a:ext>
              </a:extLst>
            </p:cNvPr>
            <p:cNvSpPr/>
            <p:nvPr/>
          </p:nvSpPr>
          <p:spPr bwMode="auto">
            <a:xfrm>
              <a:off x="3326011" y="1539286"/>
              <a:ext cx="2487215" cy="2487215"/>
            </a:xfrm>
            <a:prstGeom prst="ellipse">
              <a:avLst/>
            </a:prstGeom>
            <a:gradFill flip="none" rotWithShape="1">
              <a:gsLst>
                <a:gs pos="0">
                  <a:srgbClr val="3A6FD2"/>
                </a:gs>
                <a:gs pos="100000">
                  <a:srgbClr val="3EAED8"/>
                </a:gs>
              </a:gsLst>
              <a:lin ang="2700000" scaled="1"/>
              <a:tileRect/>
            </a:gra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err="1">
                <a:solidFill>
                  <a:schemeClr val="tx2"/>
                </a:solidFill>
                <a:latin typeface="+mn-lt"/>
              </a:endParaRPr>
            </a:p>
          </p:txBody>
        </p:sp>
        <p:sp>
          <p:nvSpPr>
            <p:cNvPr id="17" name="Oval 16">
              <a:extLst>
                <a:ext uri="{FF2B5EF4-FFF2-40B4-BE49-F238E27FC236}">
                  <a16:creationId xmlns:a16="http://schemas.microsoft.com/office/drawing/2014/main" id="{68A43983-3EA4-E147-85D7-AC0461BBE199}"/>
                </a:ext>
              </a:extLst>
            </p:cNvPr>
            <p:cNvSpPr/>
            <p:nvPr/>
          </p:nvSpPr>
          <p:spPr bwMode="auto">
            <a:xfrm>
              <a:off x="384004" y="1539286"/>
              <a:ext cx="2487215" cy="2487215"/>
            </a:xfrm>
            <a:prstGeom prst="ellipse">
              <a:avLst/>
            </a:prstGeom>
            <a:gradFill flip="none" rotWithShape="1">
              <a:gsLst>
                <a:gs pos="0">
                  <a:srgbClr val="F6605F"/>
                </a:gs>
                <a:gs pos="100000">
                  <a:srgbClr val="F88929"/>
                </a:gs>
              </a:gsLst>
              <a:lin ang="2700000" scaled="1"/>
              <a:tileRect/>
            </a:gra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err="1">
                <a:solidFill>
                  <a:schemeClr val="tx2"/>
                </a:solidFill>
                <a:latin typeface="+mn-lt"/>
              </a:endParaRPr>
            </a:p>
          </p:txBody>
        </p:sp>
      </p:grpSp>
      <p:sp>
        <p:nvSpPr>
          <p:cNvPr id="9" name="Text Placeholder 3">
            <a:extLst>
              <a:ext uri="{FF2B5EF4-FFF2-40B4-BE49-F238E27FC236}">
                <a16:creationId xmlns:a16="http://schemas.microsoft.com/office/drawing/2014/main" id="{FFDA09F8-04D9-CB49-8F57-148F09E7E40B}"/>
              </a:ext>
            </a:extLst>
          </p:cNvPr>
          <p:cNvSpPr>
            <a:spLocks noGrp="1"/>
          </p:cNvSpPr>
          <p:nvPr>
            <p:ph type="body" sz="quarter" idx="17" hasCustomPrompt="1"/>
          </p:nvPr>
        </p:nvSpPr>
        <p:spPr>
          <a:xfrm>
            <a:off x="2793917" y="3554421"/>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Text</a:t>
            </a:r>
          </a:p>
          <a:p>
            <a:pPr lvl="0"/>
            <a:endParaRPr lang="en-US"/>
          </a:p>
        </p:txBody>
      </p:sp>
      <p:sp>
        <p:nvSpPr>
          <p:cNvPr id="10" name="Text Placeholder 3">
            <a:extLst>
              <a:ext uri="{FF2B5EF4-FFF2-40B4-BE49-F238E27FC236}">
                <a16:creationId xmlns:a16="http://schemas.microsoft.com/office/drawing/2014/main" id="{E6AA816D-BEB3-7649-88FD-8CB56FE0085E}"/>
              </a:ext>
            </a:extLst>
          </p:cNvPr>
          <p:cNvSpPr>
            <a:spLocks noGrp="1"/>
          </p:cNvSpPr>
          <p:nvPr>
            <p:ph type="body" sz="quarter" idx="18" hasCustomPrompt="1"/>
          </p:nvPr>
        </p:nvSpPr>
        <p:spPr>
          <a:xfrm>
            <a:off x="6772793" y="3554421"/>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Text</a:t>
            </a:r>
          </a:p>
          <a:p>
            <a:pPr lvl="0"/>
            <a:endParaRPr lang="en-US"/>
          </a:p>
        </p:txBody>
      </p:sp>
      <p:sp>
        <p:nvSpPr>
          <p:cNvPr id="11" name="Text Placeholder 5">
            <a:extLst>
              <a:ext uri="{FF2B5EF4-FFF2-40B4-BE49-F238E27FC236}">
                <a16:creationId xmlns:a16="http://schemas.microsoft.com/office/drawing/2014/main" id="{80C3EF80-E688-8C40-8F1E-0DA0C923E335}"/>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33517401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tegra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9F8C168-00EE-EA4A-B181-D1B09A803FD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
          <a:stretch/>
        </p:blipFill>
        <p:spPr>
          <a:xfrm>
            <a:off x="2338" y="7121"/>
            <a:ext cx="12189662" cy="6858000"/>
          </a:xfrm>
          <a:prstGeom prst="rect">
            <a:avLst/>
          </a:prstGeom>
        </p:spPr>
      </p:pic>
      <p:sp>
        <p:nvSpPr>
          <p:cNvPr id="9" name="Rectangle 8">
            <a:extLst>
              <a:ext uri="{FF2B5EF4-FFF2-40B4-BE49-F238E27FC236}">
                <a16:creationId xmlns:a16="http://schemas.microsoft.com/office/drawing/2014/main" id="{1BF45323-79EF-5445-8378-C5DE9E39E0FE}"/>
              </a:ext>
            </a:extLst>
          </p:cNvPr>
          <p:cNvSpPr/>
          <p:nvPr userDrawn="1"/>
        </p:nvSpPr>
        <p:spPr>
          <a:xfrm>
            <a:off x="679760" y="1302420"/>
            <a:ext cx="1025912" cy="6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Text Placeholder 10">
            <a:extLst>
              <a:ext uri="{FF2B5EF4-FFF2-40B4-BE49-F238E27FC236}">
                <a16:creationId xmlns:a16="http://schemas.microsoft.com/office/drawing/2014/main" id="{1BBAA281-7280-924A-A923-43BED9233B29}"/>
              </a:ext>
            </a:extLst>
          </p:cNvPr>
          <p:cNvSpPr>
            <a:spLocks noGrp="1"/>
          </p:cNvSpPr>
          <p:nvPr>
            <p:ph type="body" sz="quarter" idx="11" hasCustomPrompt="1"/>
          </p:nvPr>
        </p:nvSpPr>
        <p:spPr>
          <a:xfrm>
            <a:off x="606185" y="45494"/>
            <a:ext cx="4440275" cy="1292647"/>
          </a:xfrm>
        </p:spPr>
        <p:txBody>
          <a:bodyPr anchor="t">
            <a:noAutofit/>
          </a:bodyPr>
          <a:lstStyle>
            <a:lvl1pPr>
              <a:defRPr sz="4400" b="1">
                <a:solidFill>
                  <a:schemeClr val="bg1"/>
                </a:solidFill>
                <a:latin typeface="Arial" panose="020B0604020202020204" pitchFamily="34" charset="0"/>
                <a:cs typeface="Arial" panose="020B0604020202020204" pitchFamily="34" charset="0"/>
              </a:defRPr>
            </a:lvl1pPr>
          </a:lstStyle>
          <a:p>
            <a:pPr lvl="0"/>
            <a:r>
              <a:rPr lang="en-US"/>
              <a:t>Integrations</a:t>
            </a:r>
          </a:p>
        </p:txBody>
      </p:sp>
      <p:sp>
        <p:nvSpPr>
          <p:cNvPr id="11" name="Text Placeholder 3">
            <a:extLst>
              <a:ext uri="{FF2B5EF4-FFF2-40B4-BE49-F238E27FC236}">
                <a16:creationId xmlns:a16="http://schemas.microsoft.com/office/drawing/2014/main" id="{2C1DE77A-F964-6E41-8820-3D0E03B49C4E}"/>
              </a:ext>
            </a:extLst>
          </p:cNvPr>
          <p:cNvSpPr>
            <a:spLocks noGrp="1"/>
          </p:cNvSpPr>
          <p:nvPr>
            <p:ph type="body" sz="quarter" idx="14" hasCustomPrompt="1"/>
          </p:nvPr>
        </p:nvSpPr>
        <p:spPr>
          <a:xfrm>
            <a:off x="606184" y="1825625"/>
            <a:ext cx="4435373" cy="4045088"/>
          </a:xfrm>
        </p:spPr>
        <p:txBody>
          <a:bodyPr>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500" b="0">
                <a:solidFill>
                  <a:schemeClr val="bg1"/>
                </a:solidFill>
                <a:latin typeface="Arial" panose="020B0604020202020204" pitchFamily="34" charset="0"/>
                <a:cs typeface="Arial" panose="020B0604020202020204" pitchFamily="34" charset="0"/>
              </a:defRPr>
            </a:lvl1pPr>
            <a:lvl2pPr marL="457200" indent="0">
              <a:lnSpc>
                <a:spcPct val="100000"/>
              </a:lnSpc>
              <a:buNone/>
              <a:defRPr>
                <a:solidFill>
                  <a:schemeClr val="bg1"/>
                </a:solidFill>
              </a:defRPr>
            </a:lvl2pPr>
            <a:lvl3pPr marL="914400" indent="0">
              <a:buNone/>
              <a:defRPr/>
            </a:lvl3pPr>
          </a:lstStyle>
          <a:p>
            <a:pPr lvl="0"/>
            <a:r>
              <a:rPr lang="en-US"/>
              <a:t>Subtext goes here </a:t>
            </a:r>
          </a:p>
          <a:p>
            <a:pPr lvl="0"/>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lvl="0"/>
            <a:endParaRPr lang="en-US"/>
          </a:p>
          <a:p>
            <a:pPr lvl="1"/>
            <a:endParaRPr lang="en-US"/>
          </a:p>
        </p:txBody>
      </p:sp>
      <p:sp>
        <p:nvSpPr>
          <p:cNvPr id="14" name="Oval 13">
            <a:extLst>
              <a:ext uri="{FF2B5EF4-FFF2-40B4-BE49-F238E27FC236}">
                <a16:creationId xmlns:a16="http://schemas.microsoft.com/office/drawing/2014/main" id="{3A928EBD-D4C2-B046-ADEA-EED54C20B19C}"/>
              </a:ext>
            </a:extLst>
          </p:cNvPr>
          <p:cNvSpPr>
            <a:spLocks noChangeAspect="1"/>
          </p:cNvSpPr>
          <p:nvPr userDrawn="1"/>
        </p:nvSpPr>
        <p:spPr bwMode="auto">
          <a:xfrm>
            <a:off x="6407629" y="-120280"/>
            <a:ext cx="1199927" cy="1199927"/>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15" name="Oval 14">
            <a:extLst>
              <a:ext uri="{FF2B5EF4-FFF2-40B4-BE49-F238E27FC236}">
                <a16:creationId xmlns:a16="http://schemas.microsoft.com/office/drawing/2014/main" id="{58FA0F17-9631-6049-AAD8-D5224C6DC01C}"/>
              </a:ext>
            </a:extLst>
          </p:cNvPr>
          <p:cNvSpPr>
            <a:spLocks noChangeAspect="1"/>
          </p:cNvSpPr>
          <p:nvPr userDrawn="1"/>
        </p:nvSpPr>
        <p:spPr bwMode="auto">
          <a:xfrm>
            <a:off x="8973288" y="2381666"/>
            <a:ext cx="899945" cy="899945"/>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16" name="Oval 15">
            <a:extLst>
              <a:ext uri="{FF2B5EF4-FFF2-40B4-BE49-F238E27FC236}">
                <a16:creationId xmlns:a16="http://schemas.microsoft.com/office/drawing/2014/main" id="{0BA203F6-0685-C646-8D1E-D5C3E538A765}"/>
              </a:ext>
            </a:extLst>
          </p:cNvPr>
          <p:cNvSpPr>
            <a:spLocks noChangeAspect="1"/>
          </p:cNvSpPr>
          <p:nvPr userDrawn="1"/>
        </p:nvSpPr>
        <p:spPr bwMode="auto">
          <a:xfrm>
            <a:off x="9416581" y="4967007"/>
            <a:ext cx="1199927" cy="1199927"/>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17" name="Oval 16">
            <a:extLst>
              <a:ext uri="{FF2B5EF4-FFF2-40B4-BE49-F238E27FC236}">
                <a16:creationId xmlns:a16="http://schemas.microsoft.com/office/drawing/2014/main" id="{3B7155C9-AB73-D04C-8A5F-7818FDD05027}"/>
              </a:ext>
            </a:extLst>
          </p:cNvPr>
          <p:cNvSpPr>
            <a:spLocks noChangeAspect="1"/>
          </p:cNvSpPr>
          <p:nvPr userDrawn="1"/>
        </p:nvSpPr>
        <p:spPr bwMode="auto">
          <a:xfrm>
            <a:off x="7920382" y="1674280"/>
            <a:ext cx="899945" cy="899945"/>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18" name="Oval 17">
            <a:extLst>
              <a:ext uri="{FF2B5EF4-FFF2-40B4-BE49-F238E27FC236}">
                <a16:creationId xmlns:a16="http://schemas.microsoft.com/office/drawing/2014/main" id="{264793FE-DD96-4C4F-A0C3-690762BC6129}"/>
              </a:ext>
            </a:extLst>
          </p:cNvPr>
          <p:cNvSpPr>
            <a:spLocks noChangeAspect="1"/>
          </p:cNvSpPr>
          <p:nvPr userDrawn="1"/>
        </p:nvSpPr>
        <p:spPr bwMode="auto">
          <a:xfrm>
            <a:off x="7435009" y="3854467"/>
            <a:ext cx="899945" cy="899945"/>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19" name="Oval 18">
            <a:extLst>
              <a:ext uri="{FF2B5EF4-FFF2-40B4-BE49-F238E27FC236}">
                <a16:creationId xmlns:a16="http://schemas.microsoft.com/office/drawing/2014/main" id="{8E0A6B99-698B-6540-9CD0-4BDA1B4A57B6}"/>
              </a:ext>
            </a:extLst>
          </p:cNvPr>
          <p:cNvSpPr>
            <a:spLocks noChangeAspect="1"/>
          </p:cNvSpPr>
          <p:nvPr userDrawn="1"/>
        </p:nvSpPr>
        <p:spPr bwMode="auto">
          <a:xfrm>
            <a:off x="5660803" y="6003105"/>
            <a:ext cx="963651" cy="963651"/>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20" name="Oval 19">
            <a:extLst>
              <a:ext uri="{FF2B5EF4-FFF2-40B4-BE49-F238E27FC236}">
                <a16:creationId xmlns:a16="http://schemas.microsoft.com/office/drawing/2014/main" id="{821772BA-A6F1-2849-9D07-ABDB2325F50B}"/>
              </a:ext>
            </a:extLst>
          </p:cNvPr>
          <p:cNvSpPr>
            <a:spLocks noChangeAspect="1"/>
          </p:cNvSpPr>
          <p:nvPr userDrawn="1"/>
        </p:nvSpPr>
        <p:spPr bwMode="auto">
          <a:xfrm>
            <a:off x="11116931" y="2029965"/>
            <a:ext cx="1199927" cy="1199927"/>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21" name="Oval 20">
            <a:extLst>
              <a:ext uri="{FF2B5EF4-FFF2-40B4-BE49-F238E27FC236}">
                <a16:creationId xmlns:a16="http://schemas.microsoft.com/office/drawing/2014/main" id="{96B63763-DA91-B543-A8A5-AB9F59D87C66}"/>
              </a:ext>
            </a:extLst>
          </p:cNvPr>
          <p:cNvSpPr>
            <a:spLocks noChangeAspect="1"/>
          </p:cNvSpPr>
          <p:nvPr userDrawn="1"/>
        </p:nvSpPr>
        <p:spPr bwMode="auto">
          <a:xfrm>
            <a:off x="7891367" y="5291856"/>
            <a:ext cx="1799890" cy="1799890"/>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22" name="Oval 21">
            <a:extLst>
              <a:ext uri="{FF2B5EF4-FFF2-40B4-BE49-F238E27FC236}">
                <a16:creationId xmlns:a16="http://schemas.microsoft.com/office/drawing/2014/main" id="{2FFDD130-653E-EA40-A5A6-F0DC23C788A5}"/>
              </a:ext>
            </a:extLst>
          </p:cNvPr>
          <p:cNvSpPr>
            <a:spLocks noChangeAspect="1"/>
          </p:cNvSpPr>
          <p:nvPr userDrawn="1"/>
        </p:nvSpPr>
        <p:spPr bwMode="auto">
          <a:xfrm>
            <a:off x="5542582" y="3573915"/>
            <a:ext cx="1199927" cy="1199927"/>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23" name="Oval 22">
            <a:extLst>
              <a:ext uri="{FF2B5EF4-FFF2-40B4-BE49-F238E27FC236}">
                <a16:creationId xmlns:a16="http://schemas.microsoft.com/office/drawing/2014/main" id="{18F89EDD-FFCD-2947-A4B8-0B2AAB761206}"/>
              </a:ext>
            </a:extLst>
          </p:cNvPr>
          <p:cNvSpPr>
            <a:spLocks noChangeAspect="1"/>
          </p:cNvSpPr>
          <p:nvPr userDrawn="1"/>
        </p:nvSpPr>
        <p:spPr bwMode="auto">
          <a:xfrm>
            <a:off x="10263708" y="1297682"/>
            <a:ext cx="1199927" cy="1199927"/>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24" name="Oval 23">
            <a:extLst>
              <a:ext uri="{FF2B5EF4-FFF2-40B4-BE49-F238E27FC236}">
                <a16:creationId xmlns:a16="http://schemas.microsoft.com/office/drawing/2014/main" id="{949C50DB-CC55-1B4C-9035-C8B4DD3A471A}"/>
              </a:ext>
            </a:extLst>
          </p:cNvPr>
          <p:cNvSpPr>
            <a:spLocks noChangeAspect="1"/>
          </p:cNvSpPr>
          <p:nvPr userDrawn="1"/>
        </p:nvSpPr>
        <p:spPr bwMode="auto">
          <a:xfrm>
            <a:off x="10237825" y="5266989"/>
            <a:ext cx="1799890" cy="1799890"/>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25" name="Oval 24">
            <a:extLst>
              <a:ext uri="{FF2B5EF4-FFF2-40B4-BE49-F238E27FC236}">
                <a16:creationId xmlns:a16="http://schemas.microsoft.com/office/drawing/2014/main" id="{E9A52239-763B-EC4B-93E8-2E1BAAD9798D}"/>
              </a:ext>
            </a:extLst>
          </p:cNvPr>
          <p:cNvSpPr>
            <a:spLocks noChangeAspect="1"/>
          </p:cNvSpPr>
          <p:nvPr userDrawn="1"/>
        </p:nvSpPr>
        <p:spPr bwMode="auto">
          <a:xfrm>
            <a:off x="6475069" y="1890853"/>
            <a:ext cx="1799890" cy="1799890"/>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26" name="Oval 25">
            <a:extLst>
              <a:ext uri="{FF2B5EF4-FFF2-40B4-BE49-F238E27FC236}">
                <a16:creationId xmlns:a16="http://schemas.microsoft.com/office/drawing/2014/main" id="{2DF46880-7248-3346-B004-C73E05A6678F}"/>
              </a:ext>
            </a:extLst>
          </p:cNvPr>
          <p:cNvSpPr>
            <a:spLocks noChangeAspect="1"/>
          </p:cNvSpPr>
          <p:nvPr userDrawn="1"/>
        </p:nvSpPr>
        <p:spPr bwMode="auto">
          <a:xfrm>
            <a:off x="10441308" y="-56428"/>
            <a:ext cx="1199927" cy="1199927"/>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27" name="Oval 26">
            <a:extLst>
              <a:ext uri="{FF2B5EF4-FFF2-40B4-BE49-F238E27FC236}">
                <a16:creationId xmlns:a16="http://schemas.microsoft.com/office/drawing/2014/main" id="{D6C57082-D2B2-DA4C-B582-7E57FC777720}"/>
              </a:ext>
            </a:extLst>
          </p:cNvPr>
          <p:cNvSpPr>
            <a:spLocks noChangeAspect="1"/>
          </p:cNvSpPr>
          <p:nvPr userDrawn="1"/>
        </p:nvSpPr>
        <p:spPr bwMode="auto">
          <a:xfrm>
            <a:off x="6509005" y="4471037"/>
            <a:ext cx="1799890" cy="1799890"/>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28" name="Oval 27">
            <a:extLst>
              <a:ext uri="{FF2B5EF4-FFF2-40B4-BE49-F238E27FC236}">
                <a16:creationId xmlns:a16="http://schemas.microsoft.com/office/drawing/2014/main" id="{AC0C7D7E-1EE7-7E46-8CDC-D2C0CB5F3037}"/>
              </a:ext>
            </a:extLst>
          </p:cNvPr>
          <p:cNvSpPr>
            <a:spLocks noChangeAspect="1"/>
          </p:cNvSpPr>
          <p:nvPr userDrawn="1"/>
        </p:nvSpPr>
        <p:spPr bwMode="auto">
          <a:xfrm>
            <a:off x="11249668" y="4713274"/>
            <a:ext cx="899945" cy="899945"/>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29" name="Oval 28">
            <a:extLst>
              <a:ext uri="{FF2B5EF4-FFF2-40B4-BE49-F238E27FC236}">
                <a16:creationId xmlns:a16="http://schemas.microsoft.com/office/drawing/2014/main" id="{A37BAB04-3445-2D44-ABBF-4A51975AFDCE}"/>
              </a:ext>
            </a:extLst>
          </p:cNvPr>
          <p:cNvSpPr>
            <a:spLocks noChangeAspect="1"/>
          </p:cNvSpPr>
          <p:nvPr userDrawn="1"/>
        </p:nvSpPr>
        <p:spPr bwMode="auto">
          <a:xfrm>
            <a:off x="10516965" y="2929231"/>
            <a:ext cx="1199927" cy="1199927"/>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30" name="Oval 29">
            <a:extLst>
              <a:ext uri="{FF2B5EF4-FFF2-40B4-BE49-F238E27FC236}">
                <a16:creationId xmlns:a16="http://schemas.microsoft.com/office/drawing/2014/main" id="{B5CF3CE0-5A66-B849-B216-C345DB410F96}"/>
              </a:ext>
            </a:extLst>
          </p:cNvPr>
          <p:cNvSpPr>
            <a:spLocks noChangeAspect="1"/>
          </p:cNvSpPr>
          <p:nvPr userDrawn="1"/>
        </p:nvSpPr>
        <p:spPr bwMode="auto">
          <a:xfrm>
            <a:off x="8641418" y="3529192"/>
            <a:ext cx="1799890" cy="1799890"/>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31" name="Oval 30">
            <a:extLst>
              <a:ext uri="{FF2B5EF4-FFF2-40B4-BE49-F238E27FC236}">
                <a16:creationId xmlns:a16="http://schemas.microsoft.com/office/drawing/2014/main" id="{DB4825CC-D4EF-DD4F-AAA6-911BC9744D90}"/>
              </a:ext>
            </a:extLst>
          </p:cNvPr>
          <p:cNvSpPr>
            <a:spLocks noChangeAspect="1"/>
          </p:cNvSpPr>
          <p:nvPr userDrawn="1"/>
        </p:nvSpPr>
        <p:spPr bwMode="auto">
          <a:xfrm>
            <a:off x="8976688" y="176312"/>
            <a:ext cx="1799890" cy="1799890"/>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sp>
        <p:nvSpPr>
          <p:cNvPr id="32" name="Oval 31">
            <a:extLst>
              <a:ext uri="{FF2B5EF4-FFF2-40B4-BE49-F238E27FC236}">
                <a16:creationId xmlns:a16="http://schemas.microsoft.com/office/drawing/2014/main" id="{9B0AB6CB-7CD9-9E4C-9857-DA58FA86ED92}"/>
              </a:ext>
            </a:extLst>
          </p:cNvPr>
          <p:cNvSpPr>
            <a:spLocks noChangeAspect="1"/>
          </p:cNvSpPr>
          <p:nvPr userDrawn="1"/>
        </p:nvSpPr>
        <p:spPr bwMode="auto">
          <a:xfrm>
            <a:off x="7332867" y="211906"/>
            <a:ext cx="1257589" cy="1257589"/>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grpSp>
        <p:nvGrpSpPr>
          <p:cNvPr id="33" name="Group 32">
            <a:extLst>
              <a:ext uri="{FF2B5EF4-FFF2-40B4-BE49-F238E27FC236}">
                <a16:creationId xmlns:a16="http://schemas.microsoft.com/office/drawing/2014/main" id="{BF8885F2-CDE7-A745-900D-DA00655F2511}"/>
              </a:ext>
            </a:extLst>
          </p:cNvPr>
          <p:cNvGrpSpPr/>
          <p:nvPr userDrawn="1"/>
        </p:nvGrpSpPr>
        <p:grpSpPr>
          <a:xfrm>
            <a:off x="7946981" y="1746525"/>
            <a:ext cx="885386" cy="885386"/>
            <a:chOff x="5398359" y="1038139"/>
            <a:chExt cx="685800" cy="685800"/>
          </a:xfrm>
        </p:grpSpPr>
        <p:sp>
          <p:nvSpPr>
            <p:cNvPr id="34" name="Oval 33">
              <a:extLst>
                <a:ext uri="{FF2B5EF4-FFF2-40B4-BE49-F238E27FC236}">
                  <a16:creationId xmlns:a16="http://schemas.microsoft.com/office/drawing/2014/main" id="{7B7D5F42-4A32-D848-B373-D1A25D61101A}"/>
                </a:ext>
              </a:extLst>
            </p:cNvPr>
            <p:cNvSpPr>
              <a:spLocks noChangeAspect="1"/>
            </p:cNvSpPr>
            <p:nvPr/>
          </p:nvSpPr>
          <p:spPr bwMode="auto">
            <a:xfrm>
              <a:off x="5398359" y="1038139"/>
              <a:ext cx="685800" cy="685800"/>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pic>
          <p:nvPicPr>
            <p:cNvPr id="35" name="Picture 34">
              <a:extLst>
                <a:ext uri="{FF2B5EF4-FFF2-40B4-BE49-F238E27FC236}">
                  <a16:creationId xmlns:a16="http://schemas.microsoft.com/office/drawing/2014/main" id="{DBBABF5D-F343-3A43-B0C5-E867B08F26E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43014" y="1301359"/>
              <a:ext cx="597086" cy="152537"/>
            </a:xfrm>
            <a:prstGeom prst="rect">
              <a:avLst/>
            </a:prstGeom>
          </p:spPr>
        </p:pic>
      </p:grpSp>
      <p:pic>
        <p:nvPicPr>
          <p:cNvPr id="36" name="Picture 35">
            <a:extLst>
              <a:ext uri="{FF2B5EF4-FFF2-40B4-BE49-F238E27FC236}">
                <a16:creationId xmlns:a16="http://schemas.microsoft.com/office/drawing/2014/main" id="{B319C1BE-8EFD-AB44-A6C7-F1A85E8565B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723958" y="6375581"/>
            <a:ext cx="837613" cy="188882"/>
          </a:xfrm>
          <a:prstGeom prst="rect">
            <a:avLst/>
          </a:prstGeom>
        </p:spPr>
      </p:pic>
      <p:grpSp>
        <p:nvGrpSpPr>
          <p:cNvPr id="37" name="Group 36">
            <a:extLst>
              <a:ext uri="{FF2B5EF4-FFF2-40B4-BE49-F238E27FC236}">
                <a16:creationId xmlns:a16="http://schemas.microsoft.com/office/drawing/2014/main" id="{9E41253D-1B36-6942-BF4D-2949611D1C2D}"/>
              </a:ext>
            </a:extLst>
          </p:cNvPr>
          <p:cNvGrpSpPr/>
          <p:nvPr userDrawn="1"/>
        </p:nvGrpSpPr>
        <p:grpSpPr>
          <a:xfrm>
            <a:off x="6558437" y="4498037"/>
            <a:ext cx="1770772" cy="1770772"/>
            <a:chOff x="4895336" y="3378517"/>
            <a:chExt cx="1371600" cy="1371600"/>
          </a:xfrm>
        </p:grpSpPr>
        <p:sp>
          <p:nvSpPr>
            <p:cNvPr id="38" name="Oval 37">
              <a:extLst>
                <a:ext uri="{FF2B5EF4-FFF2-40B4-BE49-F238E27FC236}">
                  <a16:creationId xmlns:a16="http://schemas.microsoft.com/office/drawing/2014/main" id="{B6077C1F-3820-B948-BE6E-4493F7200526}"/>
                </a:ext>
              </a:extLst>
            </p:cNvPr>
            <p:cNvSpPr>
              <a:spLocks noChangeAspect="1"/>
            </p:cNvSpPr>
            <p:nvPr/>
          </p:nvSpPr>
          <p:spPr bwMode="auto">
            <a:xfrm>
              <a:off x="4895336" y="3378517"/>
              <a:ext cx="1371600" cy="1371600"/>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pic>
          <p:nvPicPr>
            <p:cNvPr id="39" name="Picture 38">
              <a:extLst>
                <a:ext uri="{FF2B5EF4-FFF2-40B4-BE49-F238E27FC236}">
                  <a16:creationId xmlns:a16="http://schemas.microsoft.com/office/drawing/2014/main" id="{CE0D357B-9E78-7346-B168-237C61182B9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85873" y="3417328"/>
              <a:ext cx="1165637" cy="1165637"/>
            </a:xfrm>
            <a:prstGeom prst="rect">
              <a:avLst/>
            </a:prstGeom>
          </p:spPr>
        </p:pic>
      </p:grpSp>
      <p:grpSp>
        <p:nvGrpSpPr>
          <p:cNvPr id="40" name="Group 39">
            <a:extLst>
              <a:ext uri="{FF2B5EF4-FFF2-40B4-BE49-F238E27FC236}">
                <a16:creationId xmlns:a16="http://schemas.microsoft.com/office/drawing/2014/main" id="{9CFAC425-FED6-8E4F-83A3-5C9448CD5E2B}"/>
              </a:ext>
            </a:extLst>
          </p:cNvPr>
          <p:cNvGrpSpPr/>
          <p:nvPr userDrawn="1"/>
        </p:nvGrpSpPr>
        <p:grpSpPr>
          <a:xfrm>
            <a:off x="10501557" y="2981174"/>
            <a:ext cx="1180514" cy="1180514"/>
            <a:chOff x="7949588" y="2203589"/>
            <a:chExt cx="914400" cy="914400"/>
          </a:xfrm>
        </p:grpSpPr>
        <p:sp>
          <p:nvSpPr>
            <p:cNvPr id="41" name="Oval 40">
              <a:extLst>
                <a:ext uri="{FF2B5EF4-FFF2-40B4-BE49-F238E27FC236}">
                  <a16:creationId xmlns:a16="http://schemas.microsoft.com/office/drawing/2014/main" id="{9167DB19-5C0B-0A4F-A080-93174120BEA2}"/>
                </a:ext>
              </a:extLst>
            </p:cNvPr>
            <p:cNvSpPr>
              <a:spLocks noChangeAspect="1"/>
            </p:cNvSpPr>
            <p:nvPr/>
          </p:nvSpPr>
          <p:spPr bwMode="auto">
            <a:xfrm>
              <a:off x="7949588" y="2203589"/>
              <a:ext cx="914400" cy="914400"/>
            </a:xfrm>
            <a:prstGeom prst="ellipse">
              <a:avLst/>
            </a:prstGeom>
            <a:solidFill>
              <a:schemeClr val="bg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spcBef>
                  <a:spcPts val="1200"/>
                </a:spcBef>
              </a:pPr>
              <a:endParaRPr lang="en-US" err="1">
                <a:solidFill>
                  <a:schemeClr val="tx2"/>
                </a:solidFill>
              </a:endParaRPr>
            </a:p>
          </p:txBody>
        </p:sp>
        <p:pic>
          <p:nvPicPr>
            <p:cNvPr id="42" name="Picture 41">
              <a:extLst>
                <a:ext uri="{FF2B5EF4-FFF2-40B4-BE49-F238E27FC236}">
                  <a16:creationId xmlns:a16="http://schemas.microsoft.com/office/drawing/2014/main" id="{83D84D50-4AAF-5F45-84F5-655FF992920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25444" y="2552987"/>
              <a:ext cx="802998" cy="190690"/>
            </a:xfrm>
            <a:prstGeom prst="rect">
              <a:avLst/>
            </a:prstGeom>
          </p:spPr>
        </p:pic>
      </p:grpSp>
      <p:pic>
        <p:nvPicPr>
          <p:cNvPr id="43" name="Picture 42">
            <a:extLst>
              <a:ext uri="{FF2B5EF4-FFF2-40B4-BE49-F238E27FC236}">
                <a16:creationId xmlns:a16="http://schemas.microsoft.com/office/drawing/2014/main" id="{2EFCC49B-8368-2146-A70F-728A443EE11C}"/>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0633015" y="155714"/>
            <a:ext cx="800086" cy="637807"/>
          </a:xfrm>
          <a:prstGeom prst="rect">
            <a:avLst/>
          </a:prstGeom>
        </p:spPr>
      </p:pic>
      <p:pic>
        <p:nvPicPr>
          <p:cNvPr id="44" name="Picture 43">
            <a:extLst>
              <a:ext uri="{FF2B5EF4-FFF2-40B4-BE49-F238E27FC236}">
                <a16:creationId xmlns:a16="http://schemas.microsoft.com/office/drawing/2014/main" id="{6E2E3B3E-A133-9E4D-8E5A-02A70E2FF79A}"/>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5723958" y="3787306"/>
            <a:ext cx="955106" cy="611793"/>
          </a:xfrm>
          <a:prstGeom prst="rect">
            <a:avLst/>
          </a:prstGeom>
        </p:spPr>
      </p:pic>
      <p:pic>
        <p:nvPicPr>
          <p:cNvPr id="45" name="Picture 2" descr="mage result for microsoft dynamics logo">
            <a:extLst>
              <a:ext uri="{FF2B5EF4-FFF2-40B4-BE49-F238E27FC236}">
                <a16:creationId xmlns:a16="http://schemas.microsoft.com/office/drawing/2014/main" id="{9F429669-43E8-E941-B46B-21611F02680D}"/>
              </a:ext>
            </a:extLst>
          </p:cNvPr>
          <p:cNvPicPr>
            <a:picLocks noChangeAspect="1" noChangeArrowheads="1"/>
          </p:cNvPicPr>
          <p:nvPr userDrawn="1"/>
        </p:nvPicPr>
        <p:blipFill>
          <a:blip r:embed="rId9" cstate="screen">
            <a:extLst>
              <a:ext uri="{28A0092B-C50C-407E-A947-70E740481C1C}">
                <a14:useLocalDpi xmlns:a14="http://schemas.microsoft.com/office/drawing/2010/main"/>
              </a:ext>
            </a:extLst>
          </a:blip>
          <a:srcRect/>
          <a:stretch>
            <a:fillRect/>
          </a:stretch>
        </p:blipFill>
        <p:spPr bwMode="auto">
          <a:xfrm>
            <a:off x="6675337" y="2544355"/>
            <a:ext cx="1447491" cy="50209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mage result for wordpress logo">
            <a:extLst>
              <a:ext uri="{FF2B5EF4-FFF2-40B4-BE49-F238E27FC236}">
                <a16:creationId xmlns:a16="http://schemas.microsoft.com/office/drawing/2014/main" id="{5C69810B-BF53-414F-9B36-97C603AA2EF1}"/>
              </a:ext>
            </a:extLst>
          </p:cNvPr>
          <p:cNvPicPr>
            <a:picLocks noChangeAspect="1" noChangeArrowheads="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8863307" y="411000"/>
            <a:ext cx="1967525" cy="106246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mage result for jotform">
            <a:extLst>
              <a:ext uri="{FF2B5EF4-FFF2-40B4-BE49-F238E27FC236}">
                <a16:creationId xmlns:a16="http://schemas.microsoft.com/office/drawing/2014/main" id="{86EA06CC-C30F-894F-BD41-518DA1381DFE}"/>
              </a:ext>
            </a:extLst>
          </p:cNvPr>
          <p:cNvPicPr>
            <a:picLocks noChangeAspect="1" noChangeArrowheads="1"/>
          </p:cNvPicPr>
          <p:nvPr userDrawn="1"/>
        </p:nvPicPr>
        <p:blipFill>
          <a:blip r:embed="rId11" cstate="screen">
            <a:extLst>
              <a:ext uri="{28A0092B-C50C-407E-A947-70E740481C1C}">
                <a14:useLocalDpi xmlns:a14="http://schemas.microsoft.com/office/drawing/2010/main"/>
              </a:ext>
            </a:extLst>
          </a:blip>
          <a:srcRect/>
          <a:stretch>
            <a:fillRect/>
          </a:stretch>
        </p:blipFill>
        <p:spPr bwMode="auto">
          <a:xfrm>
            <a:off x="11144839" y="4911068"/>
            <a:ext cx="1004774" cy="502387"/>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2" descr="mage result for finalsite logo">
            <a:extLst>
              <a:ext uri="{FF2B5EF4-FFF2-40B4-BE49-F238E27FC236}">
                <a16:creationId xmlns:a16="http://schemas.microsoft.com/office/drawing/2014/main" id="{0DD3EE38-AB94-1744-A413-6C4CDDE45929}"/>
              </a:ext>
            </a:extLst>
          </p:cNvPr>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7502254" y="711671"/>
            <a:ext cx="970578" cy="230998"/>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4" descr="mage result for drupal logo">
            <a:extLst>
              <a:ext uri="{FF2B5EF4-FFF2-40B4-BE49-F238E27FC236}">
                <a16:creationId xmlns:a16="http://schemas.microsoft.com/office/drawing/2014/main" id="{4CBA9B72-B1CA-E24A-AA93-5851215C9653}"/>
              </a:ext>
            </a:extLst>
          </p:cNvPr>
          <p:cNvPicPr>
            <a:picLocks noChangeAspect="1" noChangeArrowheads="1"/>
          </p:cNvPicPr>
          <p:nvPr userDrawn="1"/>
        </p:nvPicPr>
        <p:blipFill>
          <a:blip r:embed="rId13" cstate="screen">
            <a:extLst>
              <a:ext uri="{28A0092B-C50C-407E-A947-70E740481C1C}">
                <a14:useLocalDpi xmlns:a14="http://schemas.microsoft.com/office/drawing/2010/main"/>
              </a:ext>
            </a:extLst>
          </a:blip>
          <a:srcRect/>
          <a:stretch>
            <a:fillRect/>
          </a:stretch>
        </p:blipFill>
        <p:spPr bwMode="auto">
          <a:xfrm>
            <a:off x="11339191" y="2189104"/>
            <a:ext cx="800778" cy="821599"/>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4" descr="elated image">
            <a:extLst>
              <a:ext uri="{FF2B5EF4-FFF2-40B4-BE49-F238E27FC236}">
                <a16:creationId xmlns:a16="http://schemas.microsoft.com/office/drawing/2014/main" id="{895F501D-1370-594B-B996-9C761B3AB59C}"/>
              </a:ext>
            </a:extLst>
          </p:cNvPr>
          <p:cNvPicPr>
            <a:picLocks noChangeAspect="1" noChangeArrowheads="1"/>
          </p:cNvPicPr>
          <p:nvPr userDrawn="1"/>
        </p:nvPicPr>
        <p:blipFill>
          <a:blip r:embed="rId14" cstate="screen">
            <a:extLst>
              <a:ext uri="{28A0092B-C50C-407E-A947-70E740481C1C}">
                <a14:useLocalDpi xmlns:a14="http://schemas.microsoft.com/office/drawing/2010/main"/>
              </a:ext>
            </a:extLst>
          </a:blip>
          <a:srcRect/>
          <a:stretch>
            <a:fillRect/>
          </a:stretch>
        </p:blipFill>
        <p:spPr bwMode="auto">
          <a:xfrm>
            <a:off x="8828352" y="2366994"/>
            <a:ext cx="1239542" cy="82636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ED290BC1-9AEA-0A43-B78C-B4CA8DC67CD4}"/>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515764" y="5990366"/>
            <a:ext cx="1242901" cy="437442"/>
          </a:xfrm>
          <a:prstGeom prst="rect">
            <a:avLst/>
          </a:prstGeom>
        </p:spPr>
      </p:pic>
      <p:pic>
        <p:nvPicPr>
          <p:cNvPr id="52" name="Picture 10" descr="Related image">
            <a:extLst>
              <a:ext uri="{FF2B5EF4-FFF2-40B4-BE49-F238E27FC236}">
                <a16:creationId xmlns:a16="http://schemas.microsoft.com/office/drawing/2014/main" id="{B6CF4D54-9996-174F-81F2-71C10154ABD3}"/>
              </a:ext>
            </a:extLst>
          </p:cNvPr>
          <p:cNvPicPr>
            <a:picLocks noChangeAspect="1" noChangeArrowheads="1"/>
          </p:cNvPicPr>
          <p:nvPr userDrawn="1"/>
        </p:nvPicPr>
        <p:blipFill>
          <a:blip r:embed="rId16" cstate="screen">
            <a:extLst>
              <a:ext uri="{28A0092B-C50C-407E-A947-70E740481C1C}">
                <a14:useLocalDpi xmlns:a14="http://schemas.microsoft.com/office/drawing/2010/main"/>
              </a:ext>
            </a:extLst>
          </a:blip>
          <a:srcRect/>
          <a:stretch>
            <a:fillRect/>
          </a:stretch>
        </p:blipFill>
        <p:spPr bwMode="auto">
          <a:xfrm>
            <a:off x="10329228" y="1776398"/>
            <a:ext cx="1070829" cy="236103"/>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52">
            <a:extLst>
              <a:ext uri="{FF2B5EF4-FFF2-40B4-BE49-F238E27FC236}">
                <a16:creationId xmlns:a16="http://schemas.microsoft.com/office/drawing/2014/main" id="{30BB4465-C9CF-DD44-9FB3-488AB672CBDC}"/>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9506979" y="5428967"/>
            <a:ext cx="935980" cy="255834"/>
          </a:xfrm>
          <a:prstGeom prst="rect">
            <a:avLst/>
          </a:prstGeom>
        </p:spPr>
      </p:pic>
      <p:pic>
        <p:nvPicPr>
          <p:cNvPr id="54" name="Picture 53">
            <a:extLst>
              <a:ext uri="{FF2B5EF4-FFF2-40B4-BE49-F238E27FC236}">
                <a16:creationId xmlns:a16="http://schemas.microsoft.com/office/drawing/2014/main" id="{F6429BC1-7312-564C-BD75-B682761F5ED7}"/>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6544210" y="398012"/>
            <a:ext cx="970578" cy="127632"/>
          </a:xfrm>
          <a:prstGeom prst="rect">
            <a:avLst/>
          </a:prstGeom>
        </p:spPr>
      </p:pic>
      <p:pic>
        <p:nvPicPr>
          <p:cNvPr id="55" name="Picture 30" descr="mage result for foxy io">
            <a:extLst>
              <a:ext uri="{FF2B5EF4-FFF2-40B4-BE49-F238E27FC236}">
                <a16:creationId xmlns:a16="http://schemas.microsoft.com/office/drawing/2014/main" id="{13468824-54AE-BA4C-A11C-E2B861319758}"/>
              </a:ext>
            </a:extLst>
          </p:cNvPr>
          <p:cNvPicPr>
            <a:picLocks noChangeAspect="1" noChangeArrowheads="1"/>
          </p:cNvPicPr>
          <p:nvPr userDrawn="1"/>
        </p:nvPicPr>
        <p:blipFill>
          <a:blip r:embed="rId19" cstate="screen">
            <a:extLst>
              <a:ext uri="{28A0092B-C50C-407E-A947-70E740481C1C}">
                <a14:useLocalDpi xmlns:a14="http://schemas.microsoft.com/office/drawing/2010/main"/>
              </a:ext>
            </a:extLst>
          </a:blip>
          <a:srcRect/>
          <a:stretch>
            <a:fillRect/>
          </a:stretch>
        </p:blipFill>
        <p:spPr bwMode="auto">
          <a:xfrm>
            <a:off x="8074941" y="6010940"/>
            <a:ext cx="1506821" cy="387522"/>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32" descr="mage result for spreedly logo">
            <a:extLst>
              <a:ext uri="{FF2B5EF4-FFF2-40B4-BE49-F238E27FC236}">
                <a16:creationId xmlns:a16="http://schemas.microsoft.com/office/drawing/2014/main" id="{3807E9B5-E128-AB42-92AE-9E3B400C168E}"/>
              </a:ext>
            </a:extLst>
          </p:cNvPr>
          <p:cNvPicPr>
            <a:picLocks noChangeAspect="1" noChangeArrowheads="1"/>
          </p:cNvPicPr>
          <p:nvPr userDrawn="1"/>
        </p:nvPicPr>
        <p:blipFill>
          <a:blip r:embed="rId20" cstate="screen">
            <a:extLst>
              <a:ext uri="{28A0092B-C50C-407E-A947-70E740481C1C}">
                <a14:useLocalDpi xmlns:a14="http://schemas.microsoft.com/office/drawing/2010/main"/>
              </a:ext>
            </a:extLst>
          </a:blip>
          <a:srcRect/>
          <a:stretch>
            <a:fillRect/>
          </a:stretch>
        </p:blipFill>
        <p:spPr bwMode="auto">
          <a:xfrm>
            <a:off x="7509570" y="4134366"/>
            <a:ext cx="809495" cy="424985"/>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510082CC-FEFD-2043-8F31-9D58BAD0A494}"/>
              </a:ext>
            </a:extLst>
          </p:cNvPr>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8826523" y="4000365"/>
            <a:ext cx="1458203" cy="818379"/>
          </a:xfrm>
          <a:prstGeom prst="rect">
            <a:avLst/>
          </a:prstGeom>
        </p:spPr>
      </p:pic>
      <p:sp>
        <p:nvSpPr>
          <p:cNvPr id="58" name="Slide Number Placeholder 5">
            <a:extLst>
              <a:ext uri="{FF2B5EF4-FFF2-40B4-BE49-F238E27FC236}">
                <a16:creationId xmlns:a16="http://schemas.microsoft.com/office/drawing/2014/main" id="{0D3286B8-5772-E14F-BC8D-D2597153C339}"/>
              </a:ext>
            </a:extLst>
          </p:cNvPr>
          <p:cNvSpPr>
            <a:spLocks noGrp="1"/>
          </p:cNvSpPr>
          <p:nvPr>
            <p:ph type="sldNum" sz="quarter" idx="10"/>
          </p:nvPr>
        </p:nvSpPr>
        <p:spPr>
          <a:xfrm>
            <a:off x="101218" y="6356350"/>
            <a:ext cx="504967" cy="365125"/>
          </a:xfrm>
        </p:spPr>
        <p:txBody>
          <a:bodyPr/>
          <a:lstStyle>
            <a:lvl1pPr>
              <a:defRPr/>
            </a:lvl1pPr>
          </a:lstStyle>
          <a:p>
            <a:fld id="{6422A90E-5381-434C-9DCA-04A94876D58C}" type="slidenum">
              <a:rPr lang="en-US" smtClean="0"/>
              <a:pPr/>
              <a:t>‹#›</a:t>
            </a:fld>
            <a:endParaRPr lang="en-US"/>
          </a:p>
        </p:txBody>
      </p:sp>
    </p:spTree>
    <p:extLst>
      <p:ext uri="{BB962C8B-B14F-4D97-AF65-F5344CB8AC3E}">
        <p14:creationId xmlns:p14="http://schemas.microsoft.com/office/powerpoint/2010/main" val="24562438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3" name="Table Placeholder 2">
            <a:extLst>
              <a:ext uri="{FF2B5EF4-FFF2-40B4-BE49-F238E27FC236}">
                <a16:creationId xmlns:a16="http://schemas.microsoft.com/office/drawing/2014/main" id="{B8AC6604-7051-024E-8EF2-29E94AB5DFFA}"/>
              </a:ext>
            </a:extLst>
          </p:cNvPr>
          <p:cNvSpPr>
            <a:spLocks noGrp="1"/>
          </p:cNvSpPr>
          <p:nvPr>
            <p:ph type="tbl" sz="quarter" idx="13"/>
          </p:nvPr>
        </p:nvSpPr>
        <p:spPr>
          <a:xfrm>
            <a:off x="606425" y="1878013"/>
            <a:ext cx="10515600" cy="3986212"/>
          </a:xfrm>
        </p:spPr>
        <p:txBody>
          <a:bodyPr/>
          <a:lstStyle/>
          <a:p>
            <a:r>
              <a:rPr lang="en-US"/>
              <a:t>Click icon to add table</a:t>
            </a:r>
          </a:p>
        </p:txBody>
      </p:sp>
      <p:sp>
        <p:nvSpPr>
          <p:cNvPr id="8" name="Text Placeholder 5">
            <a:extLst>
              <a:ext uri="{FF2B5EF4-FFF2-40B4-BE49-F238E27FC236}">
                <a16:creationId xmlns:a16="http://schemas.microsoft.com/office/drawing/2014/main" id="{C64F6986-26B5-0942-98C4-361333C1CC6B}"/>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3959343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graphicFrame>
        <p:nvGraphicFramePr>
          <p:cNvPr id="8" name="Content Placeholder 12">
            <a:extLst>
              <a:ext uri="{FF2B5EF4-FFF2-40B4-BE49-F238E27FC236}">
                <a16:creationId xmlns:a16="http://schemas.microsoft.com/office/drawing/2014/main" id="{F242F916-6E1D-D74A-931D-8A7A625E6295}"/>
              </a:ext>
            </a:extLst>
          </p:cNvPr>
          <p:cNvGraphicFramePr>
            <a:graphicFrameLocks/>
          </p:cNvGraphicFramePr>
          <p:nvPr userDrawn="1">
            <p:extLst>
              <p:ext uri="{D42A27DB-BD31-4B8C-83A1-F6EECF244321}">
                <p14:modId xmlns:p14="http://schemas.microsoft.com/office/powerpoint/2010/main" val="297499708"/>
              </p:ext>
            </p:extLst>
          </p:nvPr>
        </p:nvGraphicFramePr>
        <p:xfrm>
          <a:off x="887579" y="2146852"/>
          <a:ext cx="3283991" cy="3743409"/>
        </p:xfrm>
        <a:graphic>
          <a:graphicData uri="http://schemas.openxmlformats.org/drawingml/2006/table">
            <a:tbl>
              <a:tblPr firstRow="1" bandRow="1">
                <a:tableStyleId>{9DCAF9ED-07DC-4A11-8D7F-57B35C25682E}</a:tableStyleId>
              </a:tblPr>
              <a:tblGrid>
                <a:gridCol w="3283991">
                  <a:extLst>
                    <a:ext uri="{9D8B030D-6E8A-4147-A177-3AD203B41FA5}">
                      <a16:colId xmlns:a16="http://schemas.microsoft.com/office/drawing/2014/main" val="20000"/>
                    </a:ext>
                  </a:extLst>
                </a:gridCol>
              </a:tblGrid>
              <a:tr h="417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25965">
                <a:tc>
                  <a:txBody>
                    <a:bodyPr/>
                    <a:lstStyle/>
                    <a:p>
                      <a:pPr marL="283464"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9" name="Content Placeholder 12">
            <a:extLst>
              <a:ext uri="{FF2B5EF4-FFF2-40B4-BE49-F238E27FC236}">
                <a16:creationId xmlns:a16="http://schemas.microsoft.com/office/drawing/2014/main" id="{6695F353-CE66-3F4D-8A46-DEC2A40AC7C5}"/>
              </a:ext>
            </a:extLst>
          </p:cNvPr>
          <p:cNvGraphicFramePr>
            <a:graphicFrameLocks/>
          </p:cNvGraphicFramePr>
          <p:nvPr userDrawn="1">
            <p:extLst>
              <p:ext uri="{D42A27DB-BD31-4B8C-83A1-F6EECF244321}">
                <p14:modId xmlns:p14="http://schemas.microsoft.com/office/powerpoint/2010/main" val="2931956428"/>
              </p:ext>
            </p:extLst>
          </p:nvPr>
        </p:nvGraphicFramePr>
        <p:xfrm>
          <a:off x="4472443" y="2146852"/>
          <a:ext cx="3283991" cy="3743409"/>
        </p:xfrm>
        <a:graphic>
          <a:graphicData uri="http://schemas.openxmlformats.org/drawingml/2006/table">
            <a:tbl>
              <a:tblPr firstRow="1" bandRow="1">
                <a:tableStyleId>{B301B821-A1FF-4177-AEE7-76D212191A09}</a:tableStyleId>
              </a:tblPr>
              <a:tblGrid>
                <a:gridCol w="3283991">
                  <a:extLst>
                    <a:ext uri="{9D8B030D-6E8A-4147-A177-3AD203B41FA5}">
                      <a16:colId xmlns:a16="http://schemas.microsoft.com/office/drawing/2014/main" val="20000"/>
                    </a:ext>
                  </a:extLst>
                </a:gridCol>
              </a:tblGrid>
              <a:tr h="417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25965">
                <a:tc>
                  <a:txBody>
                    <a:bodyPr/>
                    <a:lstStyle/>
                    <a:p>
                      <a:pPr marL="283464"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0" name="Content Placeholder 12">
            <a:extLst>
              <a:ext uri="{FF2B5EF4-FFF2-40B4-BE49-F238E27FC236}">
                <a16:creationId xmlns:a16="http://schemas.microsoft.com/office/drawing/2014/main" id="{BA93302D-31A8-A347-9A1A-1378B66D58D1}"/>
              </a:ext>
            </a:extLst>
          </p:cNvPr>
          <p:cNvGraphicFramePr>
            <a:graphicFrameLocks/>
          </p:cNvGraphicFramePr>
          <p:nvPr userDrawn="1">
            <p:extLst>
              <p:ext uri="{D42A27DB-BD31-4B8C-83A1-F6EECF244321}">
                <p14:modId xmlns:p14="http://schemas.microsoft.com/office/powerpoint/2010/main" val="2510287716"/>
              </p:ext>
            </p:extLst>
          </p:nvPr>
        </p:nvGraphicFramePr>
        <p:xfrm>
          <a:off x="8057307" y="2146852"/>
          <a:ext cx="3283991" cy="3743409"/>
        </p:xfrm>
        <a:graphic>
          <a:graphicData uri="http://schemas.openxmlformats.org/drawingml/2006/table">
            <a:tbl>
              <a:tblPr firstRow="1" bandRow="1">
                <a:tableStyleId>{9DCAF9ED-07DC-4A11-8D7F-57B35C25682E}</a:tableStyleId>
              </a:tblPr>
              <a:tblGrid>
                <a:gridCol w="3283991">
                  <a:extLst>
                    <a:ext uri="{9D8B030D-6E8A-4147-A177-3AD203B41FA5}">
                      <a16:colId xmlns:a16="http://schemas.microsoft.com/office/drawing/2014/main" val="20000"/>
                    </a:ext>
                  </a:extLst>
                </a:gridCol>
              </a:tblGrid>
              <a:tr h="417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25965">
                <a:tc>
                  <a:txBody>
                    <a:bodyPr/>
                    <a:lstStyle/>
                    <a:p>
                      <a:pPr marL="283464"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 name="Text Placeholder 2">
            <a:extLst>
              <a:ext uri="{FF2B5EF4-FFF2-40B4-BE49-F238E27FC236}">
                <a16:creationId xmlns:a16="http://schemas.microsoft.com/office/drawing/2014/main" id="{106B8C61-8CF5-FB43-9140-FEF7602AF8A5}"/>
              </a:ext>
            </a:extLst>
          </p:cNvPr>
          <p:cNvSpPr>
            <a:spLocks noGrp="1"/>
          </p:cNvSpPr>
          <p:nvPr>
            <p:ph type="body" sz="quarter" idx="13" hasCustomPrompt="1"/>
          </p:nvPr>
        </p:nvSpPr>
        <p:spPr>
          <a:xfrm>
            <a:off x="1152525" y="2146300"/>
            <a:ext cx="2743200" cy="417513"/>
          </a:xfrm>
        </p:spPr>
        <p:txBody>
          <a:bodyPr anchor="ctr">
            <a:noAutofit/>
          </a:bodyPr>
          <a:lstStyle>
            <a:lvl1pPr algn="ctr">
              <a:lnSpc>
                <a:spcPct val="100000"/>
              </a:lnSpc>
              <a:defRPr sz="1800" b="1">
                <a:solidFill>
                  <a:schemeClr val="bg1"/>
                </a:solidFill>
                <a:latin typeface="Arial" panose="020B0604020202020204" pitchFamily="34" charset="0"/>
                <a:cs typeface="Arial" panose="020B0604020202020204" pitchFamily="34" charset="0"/>
              </a:defRPr>
            </a:lvl1pPr>
          </a:lstStyle>
          <a:p>
            <a:pPr lvl="0"/>
            <a:r>
              <a:rPr lang="en-US"/>
              <a:t>Compare</a:t>
            </a:r>
          </a:p>
        </p:txBody>
      </p:sp>
      <p:sp>
        <p:nvSpPr>
          <p:cNvPr id="11" name="Text Placeholder 2">
            <a:extLst>
              <a:ext uri="{FF2B5EF4-FFF2-40B4-BE49-F238E27FC236}">
                <a16:creationId xmlns:a16="http://schemas.microsoft.com/office/drawing/2014/main" id="{D7B8A805-6FB1-464B-8CCE-BB2473C559AD}"/>
              </a:ext>
            </a:extLst>
          </p:cNvPr>
          <p:cNvSpPr>
            <a:spLocks noGrp="1"/>
          </p:cNvSpPr>
          <p:nvPr>
            <p:ph type="body" sz="quarter" idx="14" hasCustomPrompt="1"/>
          </p:nvPr>
        </p:nvSpPr>
        <p:spPr>
          <a:xfrm>
            <a:off x="4740551" y="2146300"/>
            <a:ext cx="2743200" cy="417513"/>
          </a:xfrm>
        </p:spPr>
        <p:txBody>
          <a:bodyPr anchor="ctr">
            <a:noAutofit/>
          </a:bodyPr>
          <a:lstStyle>
            <a:lvl1pPr algn="ctr">
              <a:lnSpc>
                <a:spcPct val="100000"/>
              </a:lnSpc>
              <a:defRPr sz="1800" b="1">
                <a:solidFill>
                  <a:schemeClr val="bg1"/>
                </a:solidFill>
                <a:latin typeface="Arial" panose="020B0604020202020204" pitchFamily="34" charset="0"/>
                <a:cs typeface="Arial" panose="020B0604020202020204" pitchFamily="34" charset="0"/>
              </a:defRPr>
            </a:lvl1pPr>
          </a:lstStyle>
          <a:p>
            <a:pPr lvl="0"/>
            <a:r>
              <a:rPr lang="en-US"/>
              <a:t>Compare</a:t>
            </a:r>
          </a:p>
        </p:txBody>
      </p:sp>
      <p:sp>
        <p:nvSpPr>
          <p:cNvPr id="12" name="Text Placeholder 2">
            <a:extLst>
              <a:ext uri="{FF2B5EF4-FFF2-40B4-BE49-F238E27FC236}">
                <a16:creationId xmlns:a16="http://schemas.microsoft.com/office/drawing/2014/main" id="{A81A9F5F-506A-1B42-B630-352FF4F1CC57}"/>
              </a:ext>
            </a:extLst>
          </p:cNvPr>
          <p:cNvSpPr>
            <a:spLocks noGrp="1"/>
          </p:cNvSpPr>
          <p:nvPr>
            <p:ph type="body" sz="quarter" idx="15" hasCustomPrompt="1"/>
          </p:nvPr>
        </p:nvSpPr>
        <p:spPr>
          <a:xfrm>
            <a:off x="8338516" y="2146300"/>
            <a:ext cx="2743200" cy="417513"/>
          </a:xfrm>
        </p:spPr>
        <p:txBody>
          <a:bodyPr anchor="ctr">
            <a:noAutofit/>
          </a:bodyPr>
          <a:lstStyle>
            <a:lvl1pPr algn="ctr">
              <a:lnSpc>
                <a:spcPct val="100000"/>
              </a:lnSpc>
              <a:defRPr sz="1800" b="1">
                <a:solidFill>
                  <a:schemeClr val="bg1"/>
                </a:solidFill>
                <a:latin typeface="Arial" panose="020B0604020202020204" pitchFamily="34" charset="0"/>
                <a:cs typeface="Arial" panose="020B0604020202020204" pitchFamily="34" charset="0"/>
              </a:defRPr>
            </a:lvl1pPr>
          </a:lstStyle>
          <a:p>
            <a:pPr lvl="0"/>
            <a:r>
              <a:rPr lang="en-US"/>
              <a:t>Compare</a:t>
            </a:r>
          </a:p>
        </p:txBody>
      </p:sp>
      <p:sp>
        <p:nvSpPr>
          <p:cNvPr id="13" name="Text Placeholder 2">
            <a:extLst>
              <a:ext uri="{FF2B5EF4-FFF2-40B4-BE49-F238E27FC236}">
                <a16:creationId xmlns:a16="http://schemas.microsoft.com/office/drawing/2014/main" id="{80F426A4-89DF-F545-9F0E-53DFAED57ABD}"/>
              </a:ext>
            </a:extLst>
          </p:cNvPr>
          <p:cNvSpPr>
            <a:spLocks noGrp="1"/>
          </p:cNvSpPr>
          <p:nvPr>
            <p:ph type="body" sz="quarter" idx="16" hasCustomPrompt="1"/>
          </p:nvPr>
        </p:nvSpPr>
        <p:spPr>
          <a:xfrm>
            <a:off x="1152525" y="2812774"/>
            <a:ext cx="2743200" cy="2773017"/>
          </a:xfrm>
        </p:spPr>
        <p:txBody>
          <a:bodyPr anchor="t">
            <a:noAutofit/>
          </a:bodyPr>
          <a:lstStyle>
            <a:lvl1pPr marL="285750" indent="-285750" algn="l">
              <a:lnSpc>
                <a:spcPct val="100000"/>
              </a:lnSpc>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stStyle>
          <a:p>
            <a:pPr lvl="0"/>
            <a:r>
              <a:rPr lang="en-US"/>
              <a:t>Compare</a:t>
            </a:r>
          </a:p>
        </p:txBody>
      </p:sp>
      <p:sp>
        <p:nvSpPr>
          <p:cNvPr id="14" name="Text Placeholder 2">
            <a:extLst>
              <a:ext uri="{FF2B5EF4-FFF2-40B4-BE49-F238E27FC236}">
                <a16:creationId xmlns:a16="http://schemas.microsoft.com/office/drawing/2014/main" id="{D509B6A6-7F91-7540-A5FA-E1356AE1453F}"/>
              </a:ext>
            </a:extLst>
          </p:cNvPr>
          <p:cNvSpPr>
            <a:spLocks noGrp="1"/>
          </p:cNvSpPr>
          <p:nvPr>
            <p:ph type="body" sz="quarter" idx="17" hasCustomPrompt="1"/>
          </p:nvPr>
        </p:nvSpPr>
        <p:spPr>
          <a:xfrm>
            <a:off x="4740551" y="2812774"/>
            <a:ext cx="2743200" cy="2773017"/>
          </a:xfrm>
        </p:spPr>
        <p:txBody>
          <a:bodyPr anchor="t">
            <a:noAutofit/>
          </a:bodyPr>
          <a:lstStyle>
            <a:lvl1pPr marL="285750" indent="-285750" algn="l">
              <a:lnSpc>
                <a:spcPct val="100000"/>
              </a:lnSpc>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stStyle>
          <a:p>
            <a:pPr lvl="0"/>
            <a:r>
              <a:rPr lang="en-US"/>
              <a:t>Compare</a:t>
            </a:r>
          </a:p>
        </p:txBody>
      </p:sp>
      <p:sp>
        <p:nvSpPr>
          <p:cNvPr id="15" name="Text Placeholder 2">
            <a:extLst>
              <a:ext uri="{FF2B5EF4-FFF2-40B4-BE49-F238E27FC236}">
                <a16:creationId xmlns:a16="http://schemas.microsoft.com/office/drawing/2014/main" id="{C26A09D1-0F58-3841-820D-06757FE96AE0}"/>
              </a:ext>
            </a:extLst>
          </p:cNvPr>
          <p:cNvSpPr>
            <a:spLocks noGrp="1"/>
          </p:cNvSpPr>
          <p:nvPr>
            <p:ph type="body" sz="quarter" idx="18" hasCustomPrompt="1"/>
          </p:nvPr>
        </p:nvSpPr>
        <p:spPr>
          <a:xfrm>
            <a:off x="8338516" y="2812774"/>
            <a:ext cx="2743200" cy="2773017"/>
          </a:xfrm>
        </p:spPr>
        <p:txBody>
          <a:bodyPr anchor="t">
            <a:noAutofit/>
          </a:bodyPr>
          <a:lstStyle>
            <a:lvl1pPr marL="285750" indent="-285750" algn="l">
              <a:lnSpc>
                <a:spcPct val="100000"/>
              </a:lnSpc>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stStyle>
          <a:p>
            <a:pPr lvl="0"/>
            <a:r>
              <a:rPr lang="en-US"/>
              <a:t>Compare</a:t>
            </a:r>
          </a:p>
        </p:txBody>
      </p:sp>
      <p:sp>
        <p:nvSpPr>
          <p:cNvPr id="16" name="Text Placeholder 5">
            <a:extLst>
              <a:ext uri="{FF2B5EF4-FFF2-40B4-BE49-F238E27FC236}">
                <a16:creationId xmlns:a16="http://schemas.microsoft.com/office/drawing/2014/main" id="{BE3687F1-C087-4C4B-92EC-1289AA9BE27E}"/>
              </a:ext>
            </a:extLst>
          </p:cNvPr>
          <p:cNvSpPr>
            <a:spLocks noGrp="1"/>
          </p:cNvSpPr>
          <p:nvPr>
            <p:ph type="body" sz="quarter" idx="19"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6566794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mparison Column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graphicFrame>
        <p:nvGraphicFramePr>
          <p:cNvPr id="8" name="Content Placeholder 12">
            <a:extLst>
              <a:ext uri="{FF2B5EF4-FFF2-40B4-BE49-F238E27FC236}">
                <a16:creationId xmlns:a16="http://schemas.microsoft.com/office/drawing/2014/main" id="{F242F916-6E1D-D74A-931D-8A7A625E6295}"/>
              </a:ext>
            </a:extLst>
          </p:cNvPr>
          <p:cNvGraphicFramePr>
            <a:graphicFrameLocks/>
          </p:cNvGraphicFramePr>
          <p:nvPr userDrawn="1">
            <p:extLst>
              <p:ext uri="{D42A27DB-BD31-4B8C-83A1-F6EECF244321}">
                <p14:modId xmlns:p14="http://schemas.microsoft.com/office/powerpoint/2010/main" val="297499708"/>
              </p:ext>
            </p:extLst>
          </p:nvPr>
        </p:nvGraphicFramePr>
        <p:xfrm>
          <a:off x="887579" y="2146852"/>
          <a:ext cx="3283991" cy="3743409"/>
        </p:xfrm>
        <a:graphic>
          <a:graphicData uri="http://schemas.openxmlformats.org/drawingml/2006/table">
            <a:tbl>
              <a:tblPr firstRow="1" bandRow="1">
                <a:tableStyleId>{9DCAF9ED-07DC-4A11-8D7F-57B35C25682E}</a:tableStyleId>
              </a:tblPr>
              <a:tblGrid>
                <a:gridCol w="3283991">
                  <a:extLst>
                    <a:ext uri="{9D8B030D-6E8A-4147-A177-3AD203B41FA5}">
                      <a16:colId xmlns:a16="http://schemas.microsoft.com/office/drawing/2014/main" val="20000"/>
                    </a:ext>
                  </a:extLst>
                </a:gridCol>
              </a:tblGrid>
              <a:tr h="417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25965">
                <a:tc>
                  <a:txBody>
                    <a:bodyPr/>
                    <a:lstStyle/>
                    <a:p>
                      <a:pPr marL="283464"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9" name="Content Placeholder 12">
            <a:extLst>
              <a:ext uri="{FF2B5EF4-FFF2-40B4-BE49-F238E27FC236}">
                <a16:creationId xmlns:a16="http://schemas.microsoft.com/office/drawing/2014/main" id="{6695F353-CE66-3F4D-8A46-DEC2A40AC7C5}"/>
              </a:ext>
            </a:extLst>
          </p:cNvPr>
          <p:cNvGraphicFramePr>
            <a:graphicFrameLocks/>
          </p:cNvGraphicFramePr>
          <p:nvPr userDrawn="1">
            <p:extLst>
              <p:ext uri="{D42A27DB-BD31-4B8C-83A1-F6EECF244321}">
                <p14:modId xmlns:p14="http://schemas.microsoft.com/office/powerpoint/2010/main" val="2931956428"/>
              </p:ext>
            </p:extLst>
          </p:nvPr>
        </p:nvGraphicFramePr>
        <p:xfrm>
          <a:off x="4472443" y="2146852"/>
          <a:ext cx="3283991" cy="3743409"/>
        </p:xfrm>
        <a:graphic>
          <a:graphicData uri="http://schemas.openxmlformats.org/drawingml/2006/table">
            <a:tbl>
              <a:tblPr firstRow="1" bandRow="1">
                <a:tableStyleId>{B301B821-A1FF-4177-AEE7-76D212191A09}</a:tableStyleId>
              </a:tblPr>
              <a:tblGrid>
                <a:gridCol w="3283991">
                  <a:extLst>
                    <a:ext uri="{9D8B030D-6E8A-4147-A177-3AD203B41FA5}">
                      <a16:colId xmlns:a16="http://schemas.microsoft.com/office/drawing/2014/main" val="20000"/>
                    </a:ext>
                  </a:extLst>
                </a:gridCol>
              </a:tblGrid>
              <a:tr h="417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25965">
                <a:tc>
                  <a:txBody>
                    <a:bodyPr/>
                    <a:lstStyle/>
                    <a:p>
                      <a:pPr marL="283464"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10" name="Content Placeholder 12">
            <a:extLst>
              <a:ext uri="{FF2B5EF4-FFF2-40B4-BE49-F238E27FC236}">
                <a16:creationId xmlns:a16="http://schemas.microsoft.com/office/drawing/2014/main" id="{BA93302D-31A8-A347-9A1A-1378B66D58D1}"/>
              </a:ext>
            </a:extLst>
          </p:cNvPr>
          <p:cNvGraphicFramePr>
            <a:graphicFrameLocks/>
          </p:cNvGraphicFramePr>
          <p:nvPr userDrawn="1">
            <p:extLst>
              <p:ext uri="{D42A27DB-BD31-4B8C-83A1-F6EECF244321}">
                <p14:modId xmlns:p14="http://schemas.microsoft.com/office/powerpoint/2010/main" val="2510287716"/>
              </p:ext>
            </p:extLst>
          </p:nvPr>
        </p:nvGraphicFramePr>
        <p:xfrm>
          <a:off x="8057307" y="2146852"/>
          <a:ext cx="3283991" cy="3743409"/>
        </p:xfrm>
        <a:graphic>
          <a:graphicData uri="http://schemas.openxmlformats.org/drawingml/2006/table">
            <a:tbl>
              <a:tblPr firstRow="1" bandRow="1">
                <a:tableStyleId>{9DCAF9ED-07DC-4A11-8D7F-57B35C25682E}</a:tableStyleId>
              </a:tblPr>
              <a:tblGrid>
                <a:gridCol w="3283991">
                  <a:extLst>
                    <a:ext uri="{9D8B030D-6E8A-4147-A177-3AD203B41FA5}">
                      <a16:colId xmlns:a16="http://schemas.microsoft.com/office/drawing/2014/main" val="20000"/>
                    </a:ext>
                  </a:extLst>
                </a:gridCol>
              </a:tblGrid>
              <a:tr h="41744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chemeClr val="bg1"/>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325965">
                <a:tc>
                  <a:txBody>
                    <a:bodyPr/>
                    <a:lstStyle/>
                    <a:p>
                      <a:pPr marL="283464" marR="0" lvl="0" indent="-9144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90932" marR="90932" marT="34290" marB="34290" anchor="ctr">
                    <a:lnL w="12700" cmpd="sng">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 name="Text Placeholder 2">
            <a:extLst>
              <a:ext uri="{FF2B5EF4-FFF2-40B4-BE49-F238E27FC236}">
                <a16:creationId xmlns:a16="http://schemas.microsoft.com/office/drawing/2014/main" id="{106B8C61-8CF5-FB43-9140-FEF7602AF8A5}"/>
              </a:ext>
            </a:extLst>
          </p:cNvPr>
          <p:cNvSpPr>
            <a:spLocks noGrp="1"/>
          </p:cNvSpPr>
          <p:nvPr>
            <p:ph type="body" sz="quarter" idx="13" hasCustomPrompt="1"/>
          </p:nvPr>
        </p:nvSpPr>
        <p:spPr>
          <a:xfrm>
            <a:off x="1152525" y="2146300"/>
            <a:ext cx="2743200" cy="417513"/>
          </a:xfrm>
        </p:spPr>
        <p:txBody>
          <a:bodyPr anchor="ctr">
            <a:noAutofit/>
          </a:bodyPr>
          <a:lstStyle>
            <a:lvl1pPr algn="ctr">
              <a:lnSpc>
                <a:spcPct val="100000"/>
              </a:lnSpc>
              <a:defRPr sz="1800" b="1">
                <a:solidFill>
                  <a:schemeClr val="bg1"/>
                </a:solidFill>
                <a:latin typeface="Arial" panose="020B0604020202020204" pitchFamily="34" charset="0"/>
                <a:cs typeface="Arial" panose="020B0604020202020204" pitchFamily="34" charset="0"/>
              </a:defRPr>
            </a:lvl1pPr>
          </a:lstStyle>
          <a:p>
            <a:pPr lvl="0"/>
            <a:r>
              <a:rPr lang="en-US"/>
              <a:t>Compare</a:t>
            </a:r>
          </a:p>
        </p:txBody>
      </p:sp>
      <p:sp>
        <p:nvSpPr>
          <p:cNvPr id="11" name="Text Placeholder 2">
            <a:extLst>
              <a:ext uri="{FF2B5EF4-FFF2-40B4-BE49-F238E27FC236}">
                <a16:creationId xmlns:a16="http://schemas.microsoft.com/office/drawing/2014/main" id="{D7B8A805-6FB1-464B-8CCE-BB2473C559AD}"/>
              </a:ext>
            </a:extLst>
          </p:cNvPr>
          <p:cNvSpPr>
            <a:spLocks noGrp="1"/>
          </p:cNvSpPr>
          <p:nvPr>
            <p:ph type="body" sz="quarter" idx="14" hasCustomPrompt="1"/>
          </p:nvPr>
        </p:nvSpPr>
        <p:spPr>
          <a:xfrm>
            <a:off x="4740551" y="2146300"/>
            <a:ext cx="2743200" cy="417513"/>
          </a:xfrm>
        </p:spPr>
        <p:txBody>
          <a:bodyPr anchor="ctr">
            <a:noAutofit/>
          </a:bodyPr>
          <a:lstStyle>
            <a:lvl1pPr algn="ctr">
              <a:lnSpc>
                <a:spcPct val="100000"/>
              </a:lnSpc>
              <a:defRPr sz="1800" b="1">
                <a:solidFill>
                  <a:schemeClr val="bg1"/>
                </a:solidFill>
                <a:latin typeface="Arial" panose="020B0604020202020204" pitchFamily="34" charset="0"/>
                <a:cs typeface="Arial" panose="020B0604020202020204" pitchFamily="34" charset="0"/>
              </a:defRPr>
            </a:lvl1pPr>
          </a:lstStyle>
          <a:p>
            <a:pPr lvl="0"/>
            <a:r>
              <a:rPr lang="en-US"/>
              <a:t>Compare</a:t>
            </a:r>
          </a:p>
        </p:txBody>
      </p:sp>
      <p:sp>
        <p:nvSpPr>
          <p:cNvPr id="12" name="Text Placeholder 2">
            <a:extLst>
              <a:ext uri="{FF2B5EF4-FFF2-40B4-BE49-F238E27FC236}">
                <a16:creationId xmlns:a16="http://schemas.microsoft.com/office/drawing/2014/main" id="{A81A9F5F-506A-1B42-B630-352FF4F1CC57}"/>
              </a:ext>
            </a:extLst>
          </p:cNvPr>
          <p:cNvSpPr>
            <a:spLocks noGrp="1"/>
          </p:cNvSpPr>
          <p:nvPr>
            <p:ph type="body" sz="quarter" idx="15" hasCustomPrompt="1"/>
          </p:nvPr>
        </p:nvSpPr>
        <p:spPr>
          <a:xfrm>
            <a:off x="8338516" y="2146300"/>
            <a:ext cx="2743200" cy="417513"/>
          </a:xfrm>
        </p:spPr>
        <p:txBody>
          <a:bodyPr anchor="ctr">
            <a:noAutofit/>
          </a:bodyPr>
          <a:lstStyle>
            <a:lvl1pPr algn="ctr">
              <a:lnSpc>
                <a:spcPct val="100000"/>
              </a:lnSpc>
              <a:defRPr sz="1800" b="1">
                <a:solidFill>
                  <a:schemeClr val="bg1"/>
                </a:solidFill>
                <a:latin typeface="Arial" panose="020B0604020202020204" pitchFamily="34" charset="0"/>
                <a:cs typeface="Arial" panose="020B0604020202020204" pitchFamily="34" charset="0"/>
              </a:defRPr>
            </a:lvl1pPr>
          </a:lstStyle>
          <a:p>
            <a:pPr lvl="0"/>
            <a:r>
              <a:rPr lang="en-US"/>
              <a:t>Compare</a:t>
            </a:r>
          </a:p>
        </p:txBody>
      </p:sp>
      <p:sp>
        <p:nvSpPr>
          <p:cNvPr id="13" name="Text Placeholder 2">
            <a:extLst>
              <a:ext uri="{FF2B5EF4-FFF2-40B4-BE49-F238E27FC236}">
                <a16:creationId xmlns:a16="http://schemas.microsoft.com/office/drawing/2014/main" id="{80F426A4-89DF-F545-9F0E-53DFAED57ABD}"/>
              </a:ext>
            </a:extLst>
          </p:cNvPr>
          <p:cNvSpPr>
            <a:spLocks noGrp="1"/>
          </p:cNvSpPr>
          <p:nvPr>
            <p:ph type="body" sz="quarter" idx="16" hasCustomPrompt="1"/>
          </p:nvPr>
        </p:nvSpPr>
        <p:spPr>
          <a:xfrm>
            <a:off x="1152525" y="2812774"/>
            <a:ext cx="2743200" cy="2773017"/>
          </a:xfrm>
        </p:spPr>
        <p:txBody>
          <a:bodyPr anchor="t">
            <a:noAutofit/>
          </a:bodyPr>
          <a:lstStyle>
            <a:lvl1pPr marL="285750" indent="-285750" algn="l">
              <a:lnSpc>
                <a:spcPct val="100000"/>
              </a:lnSpc>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stStyle>
          <a:p>
            <a:pPr lvl="0"/>
            <a:r>
              <a:rPr lang="en-US"/>
              <a:t>Compare</a:t>
            </a:r>
          </a:p>
        </p:txBody>
      </p:sp>
      <p:sp>
        <p:nvSpPr>
          <p:cNvPr id="14" name="Text Placeholder 2">
            <a:extLst>
              <a:ext uri="{FF2B5EF4-FFF2-40B4-BE49-F238E27FC236}">
                <a16:creationId xmlns:a16="http://schemas.microsoft.com/office/drawing/2014/main" id="{D509B6A6-7F91-7540-A5FA-E1356AE1453F}"/>
              </a:ext>
            </a:extLst>
          </p:cNvPr>
          <p:cNvSpPr>
            <a:spLocks noGrp="1"/>
          </p:cNvSpPr>
          <p:nvPr>
            <p:ph type="body" sz="quarter" idx="17" hasCustomPrompt="1"/>
          </p:nvPr>
        </p:nvSpPr>
        <p:spPr>
          <a:xfrm>
            <a:off x="4740551" y="2812774"/>
            <a:ext cx="2743200" cy="2773017"/>
          </a:xfrm>
        </p:spPr>
        <p:txBody>
          <a:bodyPr anchor="t">
            <a:noAutofit/>
          </a:bodyPr>
          <a:lstStyle>
            <a:lvl1pPr marL="285750" indent="-285750" algn="l">
              <a:lnSpc>
                <a:spcPct val="100000"/>
              </a:lnSpc>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stStyle>
          <a:p>
            <a:pPr lvl="0"/>
            <a:r>
              <a:rPr lang="en-US"/>
              <a:t>Compare</a:t>
            </a:r>
          </a:p>
        </p:txBody>
      </p:sp>
      <p:sp>
        <p:nvSpPr>
          <p:cNvPr id="15" name="Text Placeholder 2">
            <a:extLst>
              <a:ext uri="{FF2B5EF4-FFF2-40B4-BE49-F238E27FC236}">
                <a16:creationId xmlns:a16="http://schemas.microsoft.com/office/drawing/2014/main" id="{C26A09D1-0F58-3841-820D-06757FE96AE0}"/>
              </a:ext>
            </a:extLst>
          </p:cNvPr>
          <p:cNvSpPr>
            <a:spLocks noGrp="1"/>
          </p:cNvSpPr>
          <p:nvPr>
            <p:ph type="body" sz="quarter" idx="18" hasCustomPrompt="1"/>
          </p:nvPr>
        </p:nvSpPr>
        <p:spPr>
          <a:xfrm>
            <a:off x="8338516" y="2812774"/>
            <a:ext cx="2743200" cy="2773017"/>
          </a:xfrm>
        </p:spPr>
        <p:txBody>
          <a:bodyPr anchor="t">
            <a:noAutofit/>
          </a:bodyPr>
          <a:lstStyle>
            <a:lvl1pPr marL="285750" indent="-285750" algn="l">
              <a:lnSpc>
                <a:spcPct val="100000"/>
              </a:lnSpc>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1pPr>
          </a:lstStyle>
          <a:p>
            <a:pPr lvl="0"/>
            <a:r>
              <a:rPr lang="en-US"/>
              <a:t>Compare</a:t>
            </a:r>
          </a:p>
        </p:txBody>
      </p:sp>
      <p:sp>
        <p:nvSpPr>
          <p:cNvPr id="16" name="Text Placeholder 5">
            <a:extLst>
              <a:ext uri="{FF2B5EF4-FFF2-40B4-BE49-F238E27FC236}">
                <a16:creationId xmlns:a16="http://schemas.microsoft.com/office/drawing/2014/main" id="{BE3687F1-C087-4C4B-92EC-1289AA9BE27E}"/>
              </a:ext>
            </a:extLst>
          </p:cNvPr>
          <p:cNvSpPr>
            <a:spLocks noGrp="1"/>
          </p:cNvSpPr>
          <p:nvPr>
            <p:ph type="body" sz="quarter" idx="19"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656679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Steps - Navy Layou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11" name="Pentagon 10">
            <a:extLst>
              <a:ext uri="{FF2B5EF4-FFF2-40B4-BE49-F238E27FC236}">
                <a16:creationId xmlns:a16="http://schemas.microsoft.com/office/drawing/2014/main" id="{16690C88-88E6-5642-80C2-1BB2FED369E2}"/>
              </a:ext>
            </a:extLst>
          </p:cNvPr>
          <p:cNvSpPr/>
          <p:nvPr userDrawn="1"/>
        </p:nvSpPr>
        <p:spPr>
          <a:xfrm>
            <a:off x="1334278" y="2537927"/>
            <a:ext cx="3391904" cy="2108717"/>
          </a:xfrm>
          <a:prstGeom prst="homePlate">
            <a:avLst/>
          </a:prstGeom>
          <a:solidFill>
            <a:srgbClr val="11046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evron 11">
            <a:extLst>
              <a:ext uri="{FF2B5EF4-FFF2-40B4-BE49-F238E27FC236}">
                <a16:creationId xmlns:a16="http://schemas.microsoft.com/office/drawing/2014/main" id="{B8404097-054E-7F4D-837A-EF82E853EE59}"/>
              </a:ext>
            </a:extLst>
          </p:cNvPr>
          <p:cNvSpPr/>
          <p:nvPr userDrawn="1"/>
        </p:nvSpPr>
        <p:spPr>
          <a:xfrm>
            <a:off x="3908427" y="2537927"/>
            <a:ext cx="3805980" cy="2108717"/>
          </a:xfrm>
          <a:prstGeom prst="chevron">
            <a:avLst/>
          </a:prstGeom>
          <a:solidFill>
            <a:srgbClr val="1104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a:extLst>
              <a:ext uri="{FF2B5EF4-FFF2-40B4-BE49-F238E27FC236}">
                <a16:creationId xmlns:a16="http://schemas.microsoft.com/office/drawing/2014/main" id="{2E123C79-2344-9644-A95A-626945CE6078}"/>
              </a:ext>
            </a:extLst>
          </p:cNvPr>
          <p:cNvSpPr/>
          <p:nvPr userDrawn="1"/>
        </p:nvSpPr>
        <p:spPr>
          <a:xfrm>
            <a:off x="6932645" y="2537927"/>
            <a:ext cx="3805980" cy="2108717"/>
          </a:xfrm>
          <a:prstGeom prst="chevron">
            <a:avLst/>
          </a:prstGeom>
          <a:solidFill>
            <a:srgbClr val="110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 Placeholder 3">
            <a:extLst>
              <a:ext uri="{FF2B5EF4-FFF2-40B4-BE49-F238E27FC236}">
                <a16:creationId xmlns:a16="http://schemas.microsoft.com/office/drawing/2014/main" id="{53AE24F7-DA60-2242-9002-E7F8B2B723A8}"/>
              </a:ext>
            </a:extLst>
          </p:cNvPr>
          <p:cNvSpPr>
            <a:spLocks noGrp="1"/>
          </p:cNvSpPr>
          <p:nvPr>
            <p:ph type="body" sz="quarter" idx="17" hasCustomPrompt="1"/>
          </p:nvPr>
        </p:nvSpPr>
        <p:spPr>
          <a:xfrm>
            <a:off x="1453375" y="3400000"/>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One</a:t>
            </a:r>
          </a:p>
        </p:txBody>
      </p:sp>
      <p:sp>
        <p:nvSpPr>
          <p:cNvPr id="16" name="Text Placeholder 3">
            <a:extLst>
              <a:ext uri="{FF2B5EF4-FFF2-40B4-BE49-F238E27FC236}">
                <a16:creationId xmlns:a16="http://schemas.microsoft.com/office/drawing/2014/main" id="{C83464B1-4EB4-174E-A30D-F89E949253B2}"/>
              </a:ext>
            </a:extLst>
          </p:cNvPr>
          <p:cNvSpPr>
            <a:spLocks noGrp="1"/>
          </p:cNvSpPr>
          <p:nvPr>
            <p:ph type="body" sz="quarter" idx="18" hasCustomPrompt="1"/>
          </p:nvPr>
        </p:nvSpPr>
        <p:spPr>
          <a:xfrm>
            <a:off x="4774597" y="3400000"/>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Two</a:t>
            </a:r>
          </a:p>
          <a:p>
            <a:pPr lvl="0"/>
            <a:endParaRPr lang="en-US"/>
          </a:p>
        </p:txBody>
      </p:sp>
      <p:sp>
        <p:nvSpPr>
          <p:cNvPr id="17" name="Text Placeholder 3">
            <a:extLst>
              <a:ext uri="{FF2B5EF4-FFF2-40B4-BE49-F238E27FC236}">
                <a16:creationId xmlns:a16="http://schemas.microsoft.com/office/drawing/2014/main" id="{C7ACD7E4-5854-5F48-97C3-3785BCD8AA51}"/>
              </a:ext>
            </a:extLst>
          </p:cNvPr>
          <p:cNvSpPr>
            <a:spLocks noGrp="1"/>
          </p:cNvSpPr>
          <p:nvPr>
            <p:ph type="body" sz="quarter" idx="19" hasCustomPrompt="1"/>
          </p:nvPr>
        </p:nvSpPr>
        <p:spPr>
          <a:xfrm>
            <a:off x="7905113" y="3400000"/>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Three</a:t>
            </a:r>
          </a:p>
          <a:p>
            <a:pPr lvl="0"/>
            <a:endParaRPr lang="en-US"/>
          </a:p>
        </p:txBody>
      </p:sp>
      <p:sp>
        <p:nvSpPr>
          <p:cNvPr id="10" name="Text Placeholder 5">
            <a:extLst>
              <a:ext uri="{FF2B5EF4-FFF2-40B4-BE49-F238E27FC236}">
                <a16:creationId xmlns:a16="http://schemas.microsoft.com/office/drawing/2014/main" id="{BCB0497F-5CAE-0A46-9EE7-800D4074A0FB}"/>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81050640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Step - Blue Layout">
    <p:spTree>
      <p:nvGrpSpPr>
        <p:cNvPr id="1" name=""/>
        <p:cNvGrpSpPr/>
        <p:nvPr/>
      </p:nvGrpSpPr>
      <p:grpSpPr>
        <a:xfrm>
          <a:off x="0" y="0"/>
          <a:ext cx="0" cy="0"/>
          <a:chOff x="0" y="0"/>
          <a:chExt cx="0" cy="0"/>
        </a:xfrm>
      </p:grpSpPr>
      <p:sp>
        <p:nvSpPr>
          <p:cNvPr id="18" name="Pentagon 17">
            <a:extLst>
              <a:ext uri="{FF2B5EF4-FFF2-40B4-BE49-F238E27FC236}">
                <a16:creationId xmlns:a16="http://schemas.microsoft.com/office/drawing/2014/main" id="{A1E3548B-AF23-B64A-B6FF-1792154046A0}"/>
              </a:ext>
            </a:extLst>
          </p:cNvPr>
          <p:cNvSpPr/>
          <p:nvPr userDrawn="1"/>
        </p:nvSpPr>
        <p:spPr>
          <a:xfrm>
            <a:off x="1334277" y="2537927"/>
            <a:ext cx="3391903" cy="2108717"/>
          </a:xfrm>
          <a:prstGeom prst="homePlate">
            <a:avLst/>
          </a:prstGeom>
          <a:solidFill>
            <a:srgbClr val="447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hevron 18">
            <a:extLst>
              <a:ext uri="{FF2B5EF4-FFF2-40B4-BE49-F238E27FC236}">
                <a16:creationId xmlns:a16="http://schemas.microsoft.com/office/drawing/2014/main" id="{F7F68196-A5EE-2142-A64D-662AB53368E2}"/>
              </a:ext>
            </a:extLst>
          </p:cNvPr>
          <p:cNvSpPr/>
          <p:nvPr userDrawn="1"/>
        </p:nvSpPr>
        <p:spPr>
          <a:xfrm>
            <a:off x="3908426" y="2537927"/>
            <a:ext cx="3805979" cy="2108717"/>
          </a:xfrm>
          <a:prstGeom prst="chevron">
            <a:avLst/>
          </a:prstGeom>
          <a:solidFill>
            <a:srgbClr val="4472C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a:extLst>
              <a:ext uri="{FF2B5EF4-FFF2-40B4-BE49-F238E27FC236}">
                <a16:creationId xmlns:a16="http://schemas.microsoft.com/office/drawing/2014/main" id="{1FDF381C-AAA6-F84D-BDDB-01175D7BE52F}"/>
              </a:ext>
            </a:extLst>
          </p:cNvPr>
          <p:cNvSpPr/>
          <p:nvPr userDrawn="1"/>
        </p:nvSpPr>
        <p:spPr>
          <a:xfrm>
            <a:off x="6932644" y="2537927"/>
            <a:ext cx="3805979" cy="2108717"/>
          </a:xfrm>
          <a:prstGeom prst="chevron">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14" name="Text Placeholder 3">
            <a:extLst>
              <a:ext uri="{FF2B5EF4-FFF2-40B4-BE49-F238E27FC236}">
                <a16:creationId xmlns:a16="http://schemas.microsoft.com/office/drawing/2014/main" id="{53AE24F7-DA60-2242-9002-E7F8B2B723A8}"/>
              </a:ext>
            </a:extLst>
          </p:cNvPr>
          <p:cNvSpPr>
            <a:spLocks noGrp="1"/>
          </p:cNvSpPr>
          <p:nvPr>
            <p:ph type="body" sz="quarter" idx="17" hasCustomPrompt="1"/>
          </p:nvPr>
        </p:nvSpPr>
        <p:spPr>
          <a:xfrm>
            <a:off x="1453375" y="3400000"/>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One</a:t>
            </a:r>
          </a:p>
        </p:txBody>
      </p:sp>
      <p:sp>
        <p:nvSpPr>
          <p:cNvPr id="16" name="Text Placeholder 3">
            <a:extLst>
              <a:ext uri="{FF2B5EF4-FFF2-40B4-BE49-F238E27FC236}">
                <a16:creationId xmlns:a16="http://schemas.microsoft.com/office/drawing/2014/main" id="{C83464B1-4EB4-174E-A30D-F89E949253B2}"/>
              </a:ext>
            </a:extLst>
          </p:cNvPr>
          <p:cNvSpPr>
            <a:spLocks noGrp="1"/>
          </p:cNvSpPr>
          <p:nvPr>
            <p:ph type="body" sz="quarter" idx="18" hasCustomPrompt="1"/>
          </p:nvPr>
        </p:nvSpPr>
        <p:spPr>
          <a:xfrm>
            <a:off x="4774597" y="3400000"/>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Two</a:t>
            </a:r>
          </a:p>
          <a:p>
            <a:pPr lvl="0"/>
            <a:endParaRPr lang="en-US"/>
          </a:p>
        </p:txBody>
      </p:sp>
      <p:sp>
        <p:nvSpPr>
          <p:cNvPr id="17" name="Text Placeholder 3">
            <a:extLst>
              <a:ext uri="{FF2B5EF4-FFF2-40B4-BE49-F238E27FC236}">
                <a16:creationId xmlns:a16="http://schemas.microsoft.com/office/drawing/2014/main" id="{C7ACD7E4-5854-5F48-97C3-3785BCD8AA51}"/>
              </a:ext>
            </a:extLst>
          </p:cNvPr>
          <p:cNvSpPr>
            <a:spLocks noGrp="1"/>
          </p:cNvSpPr>
          <p:nvPr>
            <p:ph type="body" sz="quarter" idx="19" hasCustomPrompt="1"/>
          </p:nvPr>
        </p:nvSpPr>
        <p:spPr>
          <a:xfrm>
            <a:off x="7905113" y="3400000"/>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Three</a:t>
            </a:r>
          </a:p>
          <a:p>
            <a:pPr lvl="0"/>
            <a:endParaRPr lang="en-US"/>
          </a:p>
        </p:txBody>
      </p:sp>
      <p:sp>
        <p:nvSpPr>
          <p:cNvPr id="10" name="Text Placeholder 5">
            <a:extLst>
              <a:ext uri="{FF2B5EF4-FFF2-40B4-BE49-F238E27FC236}">
                <a16:creationId xmlns:a16="http://schemas.microsoft.com/office/drawing/2014/main" id="{0C01A19E-A262-B041-B57E-F2B846898465}"/>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39125173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ree Steps - Orange">
    <p:spTree>
      <p:nvGrpSpPr>
        <p:cNvPr id="1" name=""/>
        <p:cNvGrpSpPr/>
        <p:nvPr/>
      </p:nvGrpSpPr>
      <p:grpSpPr>
        <a:xfrm>
          <a:off x="0" y="0"/>
          <a:ext cx="0" cy="0"/>
          <a:chOff x="0" y="0"/>
          <a:chExt cx="0" cy="0"/>
        </a:xfrm>
      </p:grpSpPr>
      <p:sp>
        <p:nvSpPr>
          <p:cNvPr id="21" name="Pentagon 20">
            <a:extLst>
              <a:ext uri="{FF2B5EF4-FFF2-40B4-BE49-F238E27FC236}">
                <a16:creationId xmlns:a16="http://schemas.microsoft.com/office/drawing/2014/main" id="{B2256690-39A9-E045-9D19-1D0B3BC32A5D}"/>
              </a:ext>
            </a:extLst>
          </p:cNvPr>
          <p:cNvSpPr/>
          <p:nvPr userDrawn="1"/>
        </p:nvSpPr>
        <p:spPr>
          <a:xfrm>
            <a:off x="1334278" y="2537927"/>
            <a:ext cx="3391904" cy="2108717"/>
          </a:xfrm>
          <a:prstGeom prst="homePlate">
            <a:avLst/>
          </a:prstGeom>
          <a:solidFill>
            <a:srgbClr val="FF7B5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a:extLst>
              <a:ext uri="{FF2B5EF4-FFF2-40B4-BE49-F238E27FC236}">
                <a16:creationId xmlns:a16="http://schemas.microsoft.com/office/drawing/2014/main" id="{E035DBBA-0CC4-2047-B73F-E57F85DCC076}"/>
              </a:ext>
            </a:extLst>
          </p:cNvPr>
          <p:cNvSpPr/>
          <p:nvPr userDrawn="1"/>
        </p:nvSpPr>
        <p:spPr>
          <a:xfrm>
            <a:off x="3908427" y="2537927"/>
            <a:ext cx="3805980" cy="2108717"/>
          </a:xfrm>
          <a:prstGeom prst="chevron">
            <a:avLst/>
          </a:prstGeom>
          <a:solidFill>
            <a:srgbClr val="FF7B5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a:extLst>
              <a:ext uri="{FF2B5EF4-FFF2-40B4-BE49-F238E27FC236}">
                <a16:creationId xmlns:a16="http://schemas.microsoft.com/office/drawing/2014/main" id="{EED2491D-4D67-4541-AEB6-9AB7BE1E8E58}"/>
              </a:ext>
            </a:extLst>
          </p:cNvPr>
          <p:cNvSpPr/>
          <p:nvPr userDrawn="1"/>
        </p:nvSpPr>
        <p:spPr>
          <a:xfrm>
            <a:off x="6932645" y="2537927"/>
            <a:ext cx="3805980" cy="2108717"/>
          </a:xfrm>
          <a:prstGeom prst="chevron">
            <a:avLst/>
          </a:prstGeom>
          <a:solidFill>
            <a:srgbClr val="FF7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14" name="Text Placeholder 3">
            <a:extLst>
              <a:ext uri="{FF2B5EF4-FFF2-40B4-BE49-F238E27FC236}">
                <a16:creationId xmlns:a16="http://schemas.microsoft.com/office/drawing/2014/main" id="{53AE24F7-DA60-2242-9002-E7F8B2B723A8}"/>
              </a:ext>
            </a:extLst>
          </p:cNvPr>
          <p:cNvSpPr>
            <a:spLocks noGrp="1"/>
          </p:cNvSpPr>
          <p:nvPr>
            <p:ph type="body" sz="quarter" idx="17" hasCustomPrompt="1"/>
          </p:nvPr>
        </p:nvSpPr>
        <p:spPr>
          <a:xfrm>
            <a:off x="1453375" y="3400000"/>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One</a:t>
            </a:r>
          </a:p>
        </p:txBody>
      </p:sp>
      <p:sp>
        <p:nvSpPr>
          <p:cNvPr id="16" name="Text Placeholder 3">
            <a:extLst>
              <a:ext uri="{FF2B5EF4-FFF2-40B4-BE49-F238E27FC236}">
                <a16:creationId xmlns:a16="http://schemas.microsoft.com/office/drawing/2014/main" id="{C83464B1-4EB4-174E-A30D-F89E949253B2}"/>
              </a:ext>
            </a:extLst>
          </p:cNvPr>
          <p:cNvSpPr>
            <a:spLocks noGrp="1"/>
          </p:cNvSpPr>
          <p:nvPr>
            <p:ph type="body" sz="quarter" idx="18" hasCustomPrompt="1"/>
          </p:nvPr>
        </p:nvSpPr>
        <p:spPr>
          <a:xfrm>
            <a:off x="4774597" y="3400000"/>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Two</a:t>
            </a:r>
          </a:p>
          <a:p>
            <a:pPr lvl="0"/>
            <a:endParaRPr lang="en-US"/>
          </a:p>
        </p:txBody>
      </p:sp>
      <p:sp>
        <p:nvSpPr>
          <p:cNvPr id="17" name="Text Placeholder 3">
            <a:extLst>
              <a:ext uri="{FF2B5EF4-FFF2-40B4-BE49-F238E27FC236}">
                <a16:creationId xmlns:a16="http://schemas.microsoft.com/office/drawing/2014/main" id="{C7ACD7E4-5854-5F48-97C3-3785BCD8AA51}"/>
              </a:ext>
            </a:extLst>
          </p:cNvPr>
          <p:cNvSpPr>
            <a:spLocks noGrp="1"/>
          </p:cNvSpPr>
          <p:nvPr>
            <p:ph type="body" sz="quarter" idx="19" hasCustomPrompt="1"/>
          </p:nvPr>
        </p:nvSpPr>
        <p:spPr>
          <a:xfrm>
            <a:off x="7905113" y="3400000"/>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Three</a:t>
            </a:r>
          </a:p>
          <a:p>
            <a:pPr lvl="0"/>
            <a:endParaRPr lang="en-US"/>
          </a:p>
        </p:txBody>
      </p:sp>
      <p:sp>
        <p:nvSpPr>
          <p:cNvPr id="10" name="Text Placeholder 5">
            <a:extLst>
              <a:ext uri="{FF2B5EF4-FFF2-40B4-BE49-F238E27FC236}">
                <a16:creationId xmlns:a16="http://schemas.microsoft.com/office/drawing/2014/main" id="{A926C9D3-CC22-8F4D-ABBF-9C2D3D3BAA6D}"/>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17663127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hree Steps - Orange">
    <p:spTree>
      <p:nvGrpSpPr>
        <p:cNvPr id="1" name=""/>
        <p:cNvGrpSpPr/>
        <p:nvPr/>
      </p:nvGrpSpPr>
      <p:grpSpPr>
        <a:xfrm>
          <a:off x="0" y="0"/>
          <a:ext cx="0" cy="0"/>
          <a:chOff x="0" y="0"/>
          <a:chExt cx="0" cy="0"/>
        </a:xfrm>
      </p:grpSpPr>
      <p:sp>
        <p:nvSpPr>
          <p:cNvPr id="21" name="Pentagon 20">
            <a:extLst>
              <a:ext uri="{FF2B5EF4-FFF2-40B4-BE49-F238E27FC236}">
                <a16:creationId xmlns:a16="http://schemas.microsoft.com/office/drawing/2014/main" id="{B2256690-39A9-E045-9D19-1D0B3BC32A5D}"/>
              </a:ext>
            </a:extLst>
          </p:cNvPr>
          <p:cNvSpPr/>
          <p:nvPr userDrawn="1"/>
        </p:nvSpPr>
        <p:spPr>
          <a:xfrm>
            <a:off x="1334278" y="1668499"/>
            <a:ext cx="3391904" cy="2108717"/>
          </a:xfrm>
          <a:prstGeom prst="homePlate">
            <a:avLst/>
          </a:prstGeom>
          <a:solidFill>
            <a:srgbClr val="FF7B5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hevron 21">
            <a:extLst>
              <a:ext uri="{FF2B5EF4-FFF2-40B4-BE49-F238E27FC236}">
                <a16:creationId xmlns:a16="http://schemas.microsoft.com/office/drawing/2014/main" id="{E035DBBA-0CC4-2047-B73F-E57F85DCC076}"/>
              </a:ext>
            </a:extLst>
          </p:cNvPr>
          <p:cNvSpPr/>
          <p:nvPr userDrawn="1"/>
        </p:nvSpPr>
        <p:spPr>
          <a:xfrm>
            <a:off x="3908427" y="1668499"/>
            <a:ext cx="3805980" cy="2108717"/>
          </a:xfrm>
          <a:prstGeom prst="chevron">
            <a:avLst/>
          </a:prstGeom>
          <a:solidFill>
            <a:srgbClr val="FF7B5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a:extLst>
              <a:ext uri="{FF2B5EF4-FFF2-40B4-BE49-F238E27FC236}">
                <a16:creationId xmlns:a16="http://schemas.microsoft.com/office/drawing/2014/main" id="{EED2491D-4D67-4541-AEB6-9AB7BE1E8E58}"/>
              </a:ext>
            </a:extLst>
          </p:cNvPr>
          <p:cNvSpPr/>
          <p:nvPr userDrawn="1"/>
        </p:nvSpPr>
        <p:spPr>
          <a:xfrm>
            <a:off x="6932645" y="1668499"/>
            <a:ext cx="3805980" cy="2108717"/>
          </a:xfrm>
          <a:prstGeom prst="chevron">
            <a:avLst/>
          </a:prstGeom>
          <a:solidFill>
            <a:srgbClr val="FF7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14" name="Text Placeholder 3">
            <a:extLst>
              <a:ext uri="{FF2B5EF4-FFF2-40B4-BE49-F238E27FC236}">
                <a16:creationId xmlns:a16="http://schemas.microsoft.com/office/drawing/2014/main" id="{53AE24F7-DA60-2242-9002-E7F8B2B723A8}"/>
              </a:ext>
            </a:extLst>
          </p:cNvPr>
          <p:cNvSpPr>
            <a:spLocks noGrp="1"/>
          </p:cNvSpPr>
          <p:nvPr>
            <p:ph type="body" sz="quarter" idx="17" hasCustomPrompt="1"/>
          </p:nvPr>
        </p:nvSpPr>
        <p:spPr>
          <a:xfrm>
            <a:off x="1453375" y="2530572"/>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One</a:t>
            </a:r>
          </a:p>
        </p:txBody>
      </p:sp>
      <p:sp>
        <p:nvSpPr>
          <p:cNvPr id="16" name="Text Placeholder 3">
            <a:extLst>
              <a:ext uri="{FF2B5EF4-FFF2-40B4-BE49-F238E27FC236}">
                <a16:creationId xmlns:a16="http://schemas.microsoft.com/office/drawing/2014/main" id="{C83464B1-4EB4-174E-A30D-F89E949253B2}"/>
              </a:ext>
            </a:extLst>
          </p:cNvPr>
          <p:cNvSpPr>
            <a:spLocks noGrp="1"/>
          </p:cNvSpPr>
          <p:nvPr>
            <p:ph type="body" sz="quarter" idx="18" hasCustomPrompt="1"/>
          </p:nvPr>
        </p:nvSpPr>
        <p:spPr>
          <a:xfrm>
            <a:off x="4774597" y="2530572"/>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Two</a:t>
            </a:r>
          </a:p>
          <a:p>
            <a:pPr lvl="0"/>
            <a:endParaRPr lang="en-US"/>
          </a:p>
        </p:txBody>
      </p:sp>
      <p:sp>
        <p:nvSpPr>
          <p:cNvPr id="17" name="Text Placeholder 3">
            <a:extLst>
              <a:ext uri="{FF2B5EF4-FFF2-40B4-BE49-F238E27FC236}">
                <a16:creationId xmlns:a16="http://schemas.microsoft.com/office/drawing/2014/main" id="{C7ACD7E4-5854-5F48-97C3-3785BCD8AA51}"/>
              </a:ext>
            </a:extLst>
          </p:cNvPr>
          <p:cNvSpPr>
            <a:spLocks noGrp="1"/>
          </p:cNvSpPr>
          <p:nvPr>
            <p:ph type="body" sz="quarter" idx="19" hasCustomPrompt="1"/>
          </p:nvPr>
        </p:nvSpPr>
        <p:spPr>
          <a:xfrm>
            <a:off x="7905113" y="2530572"/>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Three</a:t>
            </a:r>
          </a:p>
          <a:p>
            <a:pPr lvl="0"/>
            <a:endParaRPr lang="en-US"/>
          </a:p>
        </p:txBody>
      </p:sp>
      <p:sp>
        <p:nvSpPr>
          <p:cNvPr id="10" name="Text Placeholder 5">
            <a:extLst>
              <a:ext uri="{FF2B5EF4-FFF2-40B4-BE49-F238E27FC236}">
                <a16:creationId xmlns:a16="http://schemas.microsoft.com/office/drawing/2014/main" id="{A926C9D3-CC22-8F4D-ABBF-9C2D3D3BAA6D}"/>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5312379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ree Steps">
    <p:spTree>
      <p:nvGrpSpPr>
        <p:cNvPr id="1" name=""/>
        <p:cNvGrpSpPr/>
        <p:nvPr/>
      </p:nvGrpSpPr>
      <p:grpSpPr>
        <a:xfrm>
          <a:off x="0" y="0"/>
          <a:ext cx="0" cy="0"/>
          <a:chOff x="0" y="0"/>
          <a:chExt cx="0" cy="0"/>
        </a:xfrm>
      </p:grpSpPr>
      <p:sp>
        <p:nvSpPr>
          <p:cNvPr id="11" name="Pentagon 10">
            <a:extLst>
              <a:ext uri="{FF2B5EF4-FFF2-40B4-BE49-F238E27FC236}">
                <a16:creationId xmlns:a16="http://schemas.microsoft.com/office/drawing/2014/main" id="{95BBCCD6-A77C-6A47-87B7-CB3509F5E1C5}"/>
              </a:ext>
            </a:extLst>
          </p:cNvPr>
          <p:cNvSpPr/>
          <p:nvPr userDrawn="1"/>
        </p:nvSpPr>
        <p:spPr>
          <a:xfrm>
            <a:off x="1073020" y="2017007"/>
            <a:ext cx="3338302" cy="1175656"/>
          </a:xfrm>
          <a:prstGeom prst="homePlate">
            <a:avLst/>
          </a:prstGeom>
          <a:solidFill>
            <a:srgbClr val="4472C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hevron 11">
            <a:extLst>
              <a:ext uri="{FF2B5EF4-FFF2-40B4-BE49-F238E27FC236}">
                <a16:creationId xmlns:a16="http://schemas.microsoft.com/office/drawing/2014/main" id="{431AD862-B96B-C54F-B8E2-8CB7064E6BC1}"/>
              </a:ext>
            </a:extLst>
          </p:cNvPr>
          <p:cNvSpPr/>
          <p:nvPr userDrawn="1"/>
        </p:nvSpPr>
        <p:spPr>
          <a:xfrm>
            <a:off x="4272320" y="2017007"/>
            <a:ext cx="3513850" cy="1175656"/>
          </a:xfrm>
          <a:prstGeom prst="chevron">
            <a:avLst/>
          </a:prstGeom>
          <a:solidFill>
            <a:srgbClr val="4472C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a:extLst>
              <a:ext uri="{FF2B5EF4-FFF2-40B4-BE49-F238E27FC236}">
                <a16:creationId xmlns:a16="http://schemas.microsoft.com/office/drawing/2014/main" id="{569DA24C-7012-2643-90AA-EFBF949776FD}"/>
              </a:ext>
            </a:extLst>
          </p:cNvPr>
          <p:cNvSpPr/>
          <p:nvPr userDrawn="1"/>
        </p:nvSpPr>
        <p:spPr>
          <a:xfrm>
            <a:off x="7664224" y="2017007"/>
            <a:ext cx="3513850" cy="1175656"/>
          </a:xfrm>
          <a:prstGeom prst="chevron">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14" name="Text Placeholder 3">
            <a:extLst>
              <a:ext uri="{FF2B5EF4-FFF2-40B4-BE49-F238E27FC236}">
                <a16:creationId xmlns:a16="http://schemas.microsoft.com/office/drawing/2014/main" id="{53AE24F7-DA60-2242-9002-E7F8B2B723A8}"/>
              </a:ext>
            </a:extLst>
          </p:cNvPr>
          <p:cNvSpPr>
            <a:spLocks noGrp="1"/>
          </p:cNvSpPr>
          <p:nvPr>
            <p:ph type="body" sz="quarter" idx="17" hasCustomPrompt="1"/>
          </p:nvPr>
        </p:nvSpPr>
        <p:spPr>
          <a:xfrm>
            <a:off x="1453375" y="2401194"/>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One</a:t>
            </a:r>
          </a:p>
        </p:txBody>
      </p:sp>
      <p:sp>
        <p:nvSpPr>
          <p:cNvPr id="16" name="Text Placeholder 3">
            <a:extLst>
              <a:ext uri="{FF2B5EF4-FFF2-40B4-BE49-F238E27FC236}">
                <a16:creationId xmlns:a16="http://schemas.microsoft.com/office/drawing/2014/main" id="{C83464B1-4EB4-174E-A30D-F89E949253B2}"/>
              </a:ext>
            </a:extLst>
          </p:cNvPr>
          <p:cNvSpPr>
            <a:spLocks noGrp="1"/>
          </p:cNvSpPr>
          <p:nvPr>
            <p:ph type="body" sz="quarter" idx="18" hasCustomPrompt="1"/>
          </p:nvPr>
        </p:nvSpPr>
        <p:spPr>
          <a:xfrm>
            <a:off x="4774597" y="2401194"/>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Two</a:t>
            </a:r>
          </a:p>
          <a:p>
            <a:pPr lvl="0"/>
            <a:endParaRPr lang="en-US"/>
          </a:p>
        </p:txBody>
      </p:sp>
      <p:sp>
        <p:nvSpPr>
          <p:cNvPr id="17" name="Text Placeholder 3">
            <a:extLst>
              <a:ext uri="{FF2B5EF4-FFF2-40B4-BE49-F238E27FC236}">
                <a16:creationId xmlns:a16="http://schemas.microsoft.com/office/drawing/2014/main" id="{C7ACD7E4-5854-5F48-97C3-3785BCD8AA51}"/>
              </a:ext>
            </a:extLst>
          </p:cNvPr>
          <p:cNvSpPr>
            <a:spLocks noGrp="1"/>
          </p:cNvSpPr>
          <p:nvPr>
            <p:ph type="body" sz="quarter" idx="19" hasCustomPrompt="1"/>
          </p:nvPr>
        </p:nvSpPr>
        <p:spPr>
          <a:xfrm>
            <a:off x="7905113" y="2401194"/>
            <a:ext cx="2642805" cy="384570"/>
          </a:xfrm>
        </p:spPr>
        <p:txBody>
          <a:bodyPr>
            <a:normAutofit/>
          </a:bodyPr>
          <a:lstStyle>
            <a:lvl1pPr marL="0" marR="0" indent="0" algn="ctr" defTabSz="914400" rtl="0" eaLnBrk="1" fontAlgn="auto" latinLnBrk="0" hangingPunct="1">
              <a:lnSpc>
                <a:spcPct val="100000"/>
              </a:lnSpc>
              <a:spcBef>
                <a:spcPts val="1000"/>
              </a:spcBef>
              <a:spcAft>
                <a:spcPts val="0"/>
              </a:spcAft>
              <a:buClrTx/>
              <a:buSzTx/>
              <a:buFont typeface="Arial" panose="020B0604020202020204" pitchFamily="34" charset="0"/>
              <a:buNone/>
              <a:tabLst/>
              <a:defRPr sz="2000" b="0">
                <a:solidFill>
                  <a:schemeClr val="bg1"/>
                </a:solidFill>
                <a:latin typeface="Arial" panose="020B0604020202020204" pitchFamily="34" charset="0"/>
                <a:cs typeface="Arial" panose="020B0604020202020204" pitchFamily="34" charset="0"/>
              </a:defRPr>
            </a:lvl1pPr>
            <a:lvl2pPr marL="457200" indent="0">
              <a:lnSpc>
                <a:spcPct val="100000"/>
              </a:lnSpc>
              <a:buNone/>
              <a:defRPr sz="2000">
                <a:solidFill>
                  <a:schemeClr val="bg1"/>
                </a:solidFill>
              </a:defRPr>
            </a:lvl2pPr>
            <a:lvl3pPr marL="914400" indent="0">
              <a:buNone/>
              <a:defRPr/>
            </a:lvl3pPr>
          </a:lstStyle>
          <a:p>
            <a:pPr lvl="0"/>
            <a:r>
              <a:rPr lang="en-US"/>
              <a:t>Three</a:t>
            </a:r>
          </a:p>
          <a:p>
            <a:pPr lvl="0"/>
            <a:endParaRPr lang="en-US"/>
          </a:p>
        </p:txBody>
      </p:sp>
      <p:sp>
        <p:nvSpPr>
          <p:cNvPr id="18" name="Text Placeholder 3">
            <a:extLst>
              <a:ext uri="{FF2B5EF4-FFF2-40B4-BE49-F238E27FC236}">
                <a16:creationId xmlns:a16="http://schemas.microsoft.com/office/drawing/2014/main" id="{1F4CD6FD-C7A5-D545-8FBF-85D6B6593707}"/>
              </a:ext>
            </a:extLst>
          </p:cNvPr>
          <p:cNvSpPr>
            <a:spLocks noGrp="1"/>
          </p:cNvSpPr>
          <p:nvPr>
            <p:ph type="body" sz="quarter" idx="14" hasCustomPrompt="1"/>
          </p:nvPr>
        </p:nvSpPr>
        <p:spPr>
          <a:xfrm>
            <a:off x="1073020" y="3665338"/>
            <a:ext cx="3302861" cy="2060213"/>
          </a:xfrm>
        </p:spPr>
        <p:txBody>
          <a:bodyPr>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000" b="0">
                <a:solidFill>
                  <a:srgbClr val="4F4F4F"/>
                </a:solidFill>
                <a:latin typeface="Arial" panose="020B0604020202020204" pitchFamily="34" charset="0"/>
                <a:cs typeface="Arial" panose="020B0604020202020204" pitchFamily="34" charset="0"/>
              </a:defRPr>
            </a:lvl1pPr>
            <a:lvl2pPr marL="457200" indent="0">
              <a:lnSpc>
                <a:spcPct val="100000"/>
              </a:lnSpc>
              <a:buNone/>
              <a:defRPr sz="2000">
                <a:solidFill>
                  <a:srgbClr val="4F4F4F"/>
                </a:solidFill>
              </a:defRPr>
            </a:lvl2pPr>
            <a:lvl3pPr marL="914400" indent="0">
              <a:buNone/>
              <a:defRPr/>
            </a:lvl3pPr>
          </a:lstStyle>
          <a:p>
            <a:pPr lvl="0"/>
            <a:r>
              <a:rPr lang="en-US"/>
              <a:t>Subtext goes here </a:t>
            </a:r>
          </a:p>
          <a:p>
            <a:pPr lvl="0"/>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lvl="0"/>
            <a:endParaRPr lang="en-US"/>
          </a:p>
          <a:p>
            <a:pPr lvl="1"/>
            <a:endParaRPr lang="en-US"/>
          </a:p>
        </p:txBody>
      </p:sp>
      <p:sp>
        <p:nvSpPr>
          <p:cNvPr id="19" name="Text Placeholder 3">
            <a:extLst>
              <a:ext uri="{FF2B5EF4-FFF2-40B4-BE49-F238E27FC236}">
                <a16:creationId xmlns:a16="http://schemas.microsoft.com/office/drawing/2014/main" id="{EAB25D09-F5A9-BD4F-94F7-BC4E780990DA}"/>
              </a:ext>
            </a:extLst>
          </p:cNvPr>
          <p:cNvSpPr>
            <a:spLocks noGrp="1"/>
          </p:cNvSpPr>
          <p:nvPr>
            <p:ph type="body" sz="quarter" idx="20" hasCustomPrompt="1"/>
          </p:nvPr>
        </p:nvSpPr>
        <p:spPr>
          <a:xfrm>
            <a:off x="4411322" y="3665338"/>
            <a:ext cx="3302861" cy="2060213"/>
          </a:xfrm>
        </p:spPr>
        <p:txBody>
          <a:bodyPr>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000" b="0">
                <a:solidFill>
                  <a:srgbClr val="4F4F4F"/>
                </a:solidFill>
                <a:latin typeface="Arial" panose="020B0604020202020204" pitchFamily="34" charset="0"/>
                <a:cs typeface="Arial" panose="020B0604020202020204" pitchFamily="34" charset="0"/>
              </a:defRPr>
            </a:lvl1pPr>
            <a:lvl2pPr marL="457200" indent="0">
              <a:lnSpc>
                <a:spcPct val="100000"/>
              </a:lnSpc>
              <a:buNone/>
              <a:defRPr sz="2000">
                <a:solidFill>
                  <a:srgbClr val="4F4F4F"/>
                </a:solidFill>
              </a:defRPr>
            </a:lvl2pPr>
            <a:lvl3pPr marL="914400" indent="0">
              <a:buNone/>
              <a:defRPr/>
            </a:lvl3pPr>
          </a:lstStyle>
          <a:p>
            <a:pPr lvl="0"/>
            <a:r>
              <a:rPr lang="en-US"/>
              <a:t>Subtext goes here </a:t>
            </a:r>
          </a:p>
          <a:p>
            <a:pPr lvl="0"/>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lvl="0"/>
            <a:endParaRPr lang="en-US"/>
          </a:p>
          <a:p>
            <a:pPr lvl="1"/>
            <a:endParaRPr lang="en-US"/>
          </a:p>
        </p:txBody>
      </p:sp>
      <p:sp>
        <p:nvSpPr>
          <p:cNvPr id="20" name="Text Placeholder 3">
            <a:extLst>
              <a:ext uri="{FF2B5EF4-FFF2-40B4-BE49-F238E27FC236}">
                <a16:creationId xmlns:a16="http://schemas.microsoft.com/office/drawing/2014/main" id="{9F32A3F1-B420-694B-913E-9F6A235D4B79}"/>
              </a:ext>
            </a:extLst>
          </p:cNvPr>
          <p:cNvSpPr>
            <a:spLocks noGrp="1"/>
          </p:cNvSpPr>
          <p:nvPr>
            <p:ph type="body" sz="quarter" idx="21" hasCustomPrompt="1"/>
          </p:nvPr>
        </p:nvSpPr>
        <p:spPr>
          <a:xfrm>
            <a:off x="7749624" y="3665338"/>
            <a:ext cx="3302861" cy="2060213"/>
          </a:xfrm>
        </p:spPr>
        <p:txBody>
          <a:bodyPr>
            <a:normAutofit/>
          </a:bodyPr>
          <a:lstStyle>
            <a:lvl1pPr marL="342900" marR="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2000" b="0">
                <a:solidFill>
                  <a:srgbClr val="4F4F4F"/>
                </a:solidFill>
                <a:latin typeface="Arial" panose="020B0604020202020204" pitchFamily="34" charset="0"/>
                <a:cs typeface="Arial" panose="020B0604020202020204" pitchFamily="34" charset="0"/>
              </a:defRPr>
            </a:lvl1pPr>
            <a:lvl2pPr marL="457200" indent="0">
              <a:lnSpc>
                <a:spcPct val="100000"/>
              </a:lnSpc>
              <a:buNone/>
              <a:defRPr sz="2000">
                <a:solidFill>
                  <a:srgbClr val="4F4F4F"/>
                </a:solidFill>
              </a:defRPr>
            </a:lvl2pPr>
            <a:lvl3pPr marL="914400" indent="0">
              <a:buNone/>
              <a:defRPr/>
            </a:lvl3pPr>
          </a:lstStyle>
          <a:p>
            <a:pPr lvl="0"/>
            <a:r>
              <a:rPr lang="en-US"/>
              <a:t>Subtext goes here </a:t>
            </a:r>
          </a:p>
          <a:p>
            <a:pPr lvl="0"/>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marL="342900" marR="0" lvl="0" indent="-3429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lang="en-US"/>
              <a:t>Subtext goes here</a:t>
            </a:r>
          </a:p>
          <a:p>
            <a:pPr lvl="0"/>
            <a:endParaRPr lang="en-US"/>
          </a:p>
          <a:p>
            <a:pPr lvl="1"/>
            <a:endParaRPr lang="en-US"/>
          </a:p>
        </p:txBody>
      </p:sp>
      <p:sp>
        <p:nvSpPr>
          <p:cNvPr id="15" name="Text Placeholder 5">
            <a:extLst>
              <a:ext uri="{FF2B5EF4-FFF2-40B4-BE49-F238E27FC236}">
                <a16:creationId xmlns:a16="http://schemas.microsoft.com/office/drawing/2014/main" id="{5CBA8751-3ACC-C547-B3DE-C0B83ADDFD53}"/>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3193433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yrami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8425824-9104-5C4B-934B-2CECB7547987}"/>
              </a:ext>
            </a:extLst>
          </p:cNvPr>
          <p:cNvPicPr>
            <a:picLocks noChangeAspect="1"/>
          </p:cNvPicPr>
          <p:nvPr userDrawn="1"/>
        </p:nvPicPr>
        <p:blipFill>
          <a:blip r:embed="rId2"/>
          <a:stretch>
            <a:fillRect/>
          </a:stretch>
        </p:blipFill>
        <p:spPr>
          <a:xfrm>
            <a:off x="1029833" y="1064762"/>
            <a:ext cx="12192000" cy="6188906"/>
          </a:xfrm>
          <a:prstGeom prst="rect">
            <a:avLst/>
          </a:prstGeom>
        </p:spPr>
      </p:pic>
      <p:cxnSp>
        <p:nvCxnSpPr>
          <p:cNvPr id="22" name="Straight Connector 21">
            <a:extLst>
              <a:ext uri="{FF2B5EF4-FFF2-40B4-BE49-F238E27FC236}">
                <a16:creationId xmlns:a16="http://schemas.microsoft.com/office/drawing/2014/main" id="{4098474C-7262-4842-B1D0-8125ADF25A39}"/>
              </a:ext>
            </a:extLst>
          </p:cNvPr>
          <p:cNvCxnSpPr>
            <a:cxnSpLocks/>
          </p:cNvCxnSpPr>
          <p:nvPr userDrawn="1"/>
        </p:nvCxnSpPr>
        <p:spPr bwMode="auto">
          <a:xfrm flipH="1">
            <a:off x="7125833" y="1969259"/>
            <a:ext cx="2976039" cy="0"/>
          </a:xfrm>
          <a:prstGeom prst="line">
            <a:avLst/>
          </a:prstGeom>
          <a:solidFill>
            <a:schemeClr val="accent2"/>
          </a:solidFill>
          <a:ln w="19050" cap="sq" cmpd="sng" algn="ctr">
            <a:solidFill>
              <a:srgbClr val="FF7C57"/>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A1EBFE42-F1EE-934A-A783-1209202367A4}"/>
              </a:ext>
            </a:extLst>
          </p:cNvPr>
          <p:cNvCxnSpPr>
            <a:cxnSpLocks/>
          </p:cNvCxnSpPr>
          <p:nvPr userDrawn="1"/>
        </p:nvCxnSpPr>
        <p:spPr bwMode="auto">
          <a:xfrm flipH="1">
            <a:off x="8019068" y="3218558"/>
            <a:ext cx="2082805" cy="0"/>
          </a:xfrm>
          <a:prstGeom prst="line">
            <a:avLst/>
          </a:prstGeom>
          <a:solidFill>
            <a:schemeClr val="accent2"/>
          </a:solidFill>
          <a:ln w="19050" cap="sq" cmpd="sng" algn="ctr">
            <a:solidFill>
              <a:srgbClr val="FF7C57"/>
            </a:solidFill>
            <a:prstDash val="solid"/>
            <a:round/>
            <a:headEnd type="none" w="med" len="med"/>
            <a:tailEnd type="none" w="med" len="med"/>
          </a:ln>
          <a:effectLst/>
        </p:spPr>
      </p:cxnSp>
      <p:cxnSp>
        <p:nvCxnSpPr>
          <p:cNvPr id="24" name="Straight Connector 23">
            <a:extLst>
              <a:ext uri="{FF2B5EF4-FFF2-40B4-BE49-F238E27FC236}">
                <a16:creationId xmlns:a16="http://schemas.microsoft.com/office/drawing/2014/main" id="{2D4C4206-3688-7D45-96B2-C9667222119E}"/>
              </a:ext>
            </a:extLst>
          </p:cNvPr>
          <p:cNvCxnSpPr>
            <a:cxnSpLocks/>
          </p:cNvCxnSpPr>
          <p:nvPr userDrawn="1"/>
        </p:nvCxnSpPr>
        <p:spPr bwMode="auto">
          <a:xfrm flipH="1">
            <a:off x="8974318" y="4572174"/>
            <a:ext cx="1127556" cy="0"/>
          </a:xfrm>
          <a:prstGeom prst="line">
            <a:avLst/>
          </a:prstGeom>
          <a:solidFill>
            <a:schemeClr val="accent2"/>
          </a:solidFill>
          <a:ln w="19050" cap="sq" cmpd="sng" algn="ctr">
            <a:solidFill>
              <a:srgbClr val="FF7C57"/>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BDBF66BE-8997-314E-8281-FADAD60CF7A4}"/>
              </a:ext>
            </a:extLst>
          </p:cNvPr>
          <p:cNvCxnSpPr>
            <a:cxnSpLocks/>
          </p:cNvCxnSpPr>
          <p:nvPr userDrawn="1"/>
        </p:nvCxnSpPr>
        <p:spPr bwMode="auto">
          <a:xfrm flipH="1">
            <a:off x="9891861" y="5882688"/>
            <a:ext cx="210012" cy="0"/>
          </a:xfrm>
          <a:prstGeom prst="line">
            <a:avLst/>
          </a:prstGeom>
          <a:solidFill>
            <a:schemeClr val="accent2"/>
          </a:solidFill>
          <a:ln w="19050" cap="sq" cmpd="sng" algn="ctr">
            <a:solidFill>
              <a:srgbClr val="FF7C57"/>
            </a:solidFill>
            <a:prstDash val="solid"/>
            <a:round/>
            <a:headEnd type="none" w="med" len="med"/>
            <a:tailEnd type="none" w="med" len="med"/>
          </a:ln>
          <a:effectLst/>
        </p:spPr>
      </p:cxnSp>
      <p:sp>
        <p:nvSpPr>
          <p:cNvPr id="27" name="Text Placeholder 3">
            <a:extLst>
              <a:ext uri="{FF2B5EF4-FFF2-40B4-BE49-F238E27FC236}">
                <a16:creationId xmlns:a16="http://schemas.microsoft.com/office/drawing/2014/main" id="{32A4B71C-06D2-2142-B39B-7A5A2394895D}"/>
              </a:ext>
            </a:extLst>
          </p:cNvPr>
          <p:cNvSpPr>
            <a:spLocks noGrp="1"/>
          </p:cNvSpPr>
          <p:nvPr>
            <p:ph type="body" sz="quarter" idx="15" hasCustomPrompt="1"/>
          </p:nvPr>
        </p:nvSpPr>
        <p:spPr>
          <a:xfrm>
            <a:off x="10351726" y="1748175"/>
            <a:ext cx="920972" cy="442168"/>
          </a:xfrm>
        </p:spPr>
        <p:txBody>
          <a:bodyPr>
            <a:normAutofit/>
          </a:bodyPr>
          <a:lstStyle>
            <a:lvl1pPr marL="0" indent="0">
              <a:lnSpc>
                <a:spcPct val="100000"/>
              </a:lnSpc>
              <a:buFont typeface="Arial" panose="020B0604020202020204" pitchFamily="34" charset="0"/>
              <a:buNone/>
              <a:defRPr sz="2000" b="1">
                <a:solidFill>
                  <a:srgbClr val="4472C4"/>
                </a:solidFill>
                <a:latin typeface="Arial" panose="020B0604020202020204" pitchFamily="34" charset="0"/>
                <a:cs typeface="Arial" panose="020B0604020202020204" pitchFamily="34" charset="0"/>
              </a:defRPr>
            </a:lvl1pPr>
            <a:lvl2pPr marL="457200" indent="0">
              <a:lnSpc>
                <a:spcPct val="100000"/>
              </a:lnSpc>
              <a:buNone/>
              <a:defRPr>
                <a:solidFill>
                  <a:srgbClr val="4F4F4F"/>
                </a:solidFill>
              </a:defRPr>
            </a:lvl2pPr>
            <a:lvl3pPr marL="914400" indent="0">
              <a:buNone/>
              <a:defRPr/>
            </a:lvl3pPr>
          </a:lstStyle>
          <a:p>
            <a:pPr lvl="0"/>
            <a:r>
              <a:rPr lang="en-US"/>
              <a:t>TBA</a:t>
            </a:r>
          </a:p>
        </p:txBody>
      </p:sp>
      <p:sp>
        <p:nvSpPr>
          <p:cNvPr id="28" name="Text Placeholder 3">
            <a:extLst>
              <a:ext uri="{FF2B5EF4-FFF2-40B4-BE49-F238E27FC236}">
                <a16:creationId xmlns:a16="http://schemas.microsoft.com/office/drawing/2014/main" id="{8ADC95AB-FAF0-0D4F-9D82-3C9D87DAA304}"/>
              </a:ext>
            </a:extLst>
          </p:cNvPr>
          <p:cNvSpPr>
            <a:spLocks noGrp="1"/>
          </p:cNvSpPr>
          <p:nvPr>
            <p:ph type="body" sz="quarter" idx="16" hasCustomPrompt="1"/>
          </p:nvPr>
        </p:nvSpPr>
        <p:spPr>
          <a:xfrm>
            <a:off x="10351726" y="3037461"/>
            <a:ext cx="920972" cy="442168"/>
          </a:xfrm>
        </p:spPr>
        <p:txBody>
          <a:bodyPr>
            <a:normAutofit/>
          </a:bodyPr>
          <a:lstStyle>
            <a:lvl1pPr marL="0" indent="0">
              <a:lnSpc>
                <a:spcPct val="100000"/>
              </a:lnSpc>
              <a:buFont typeface="Arial" panose="020B0604020202020204" pitchFamily="34" charset="0"/>
              <a:buNone/>
              <a:defRPr sz="2000" b="1">
                <a:solidFill>
                  <a:srgbClr val="4472C4"/>
                </a:solidFill>
                <a:latin typeface="Arial" panose="020B0604020202020204" pitchFamily="34" charset="0"/>
                <a:cs typeface="Arial" panose="020B0604020202020204" pitchFamily="34" charset="0"/>
              </a:defRPr>
            </a:lvl1pPr>
            <a:lvl2pPr marL="457200" indent="0">
              <a:lnSpc>
                <a:spcPct val="100000"/>
              </a:lnSpc>
              <a:buNone/>
              <a:defRPr>
                <a:solidFill>
                  <a:srgbClr val="4F4F4F"/>
                </a:solidFill>
              </a:defRPr>
            </a:lvl2pPr>
            <a:lvl3pPr marL="914400" indent="0">
              <a:buNone/>
              <a:defRPr/>
            </a:lvl3pPr>
          </a:lstStyle>
          <a:p>
            <a:pPr lvl="0"/>
            <a:r>
              <a:rPr lang="en-US"/>
              <a:t>TBA</a:t>
            </a:r>
          </a:p>
        </p:txBody>
      </p:sp>
      <p:sp>
        <p:nvSpPr>
          <p:cNvPr id="29" name="Text Placeholder 3">
            <a:extLst>
              <a:ext uri="{FF2B5EF4-FFF2-40B4-BE49-F238E27FC236}">
                <a16:creationId xmlns:a16="http://schemas.microsoft.com/office/drawing/2014/main" id="{CBFB07F9-53E5-1F4F-8180-F334C170E47E}"/>
              </a:ext>
            </a:extLst>
          </p:cNvPr>
          <p:cNvSpPr>
            <a:spLocks noGrp="1"/>
          </p:cNvSpPr>
          <p:nvPr>
            <p:ph type="body" sz="quarter" idx="17" hasCustomPrompt="1"/>
          </p:nvPr>
        </p:nvSpPr>
        <p:spPr>
          <a:xfrm>
            <a:off x="10351726" y="4362866"/>
            <a:ext cx="920972" cy="442168"/>
          </a:xfrm>
        </p:spPr>
        <p:txBody>
          <a:bodyPr>
            <a:normAutofit/>
          </a:bodyPr>
          <a:lstStyle>
            <a:lvl1pPr marL="0" indent="0">
              <a:lnSpc>
                <a:spcPct val="100000"/>
              </a:lnSpc>
              <a:buFont typeface="Arial" panose="020B0604020202020204" pitchFamily="34" charset="0"/>
              <a:buNone/>
              <a:defRPr sz="2000" b="1">
                <a:solidFill>
                  <a:srgbClr val="4472C4"/>
                </a:solidFill>
                <a:latin typeface="Arial" panose="020B0604020202020204" pitchFamily="34" charset="0"/>
                <a:cs typeface="Arial" panose="020B0604020202020204" pitchFamily="34" charset="0"/>
              </a:defRPr>
            </a:lvl1pPr>
            <a:lvl2pPr marL="457200" indent="0">
              <a:lnSpc>
                <a:spcPct val="100000"/>
              </a:lnSpc>
              <a:buNone/>
              <a:defRPr>
                <a:solidFill>
                  <a:srgbClr val="4F4F4F"/>
                </a:solidFill>
              </a:defRPr>
            </a:lvl2pPr>
            <a:lvl3pPr marL="914400" indent="0">
              <a:buNone/>
              <a:defRPr/>
            </a:lvl3pPr>
          </a:lstStyle>
          <a:p>
            <a:pPr lvl="0"/>
            <a:r>
              <a:rPr lang="en-US"/>
              <a:t>TBA</a:t>
            </a:r>
          </a:p>
        </p:txBody>
      </p:sp>
      <p:sp>
        <p:nvSpPr>
          <p:cNvPr id="30" name="Text Placeholder 3">
            <a:extLst>
              <a:ext uri="{FF2B5EF4-FFF2-40B4-BE49-F238E27FC236}">
                <a16:creationId xmlns:a16="http://schemas.microsoft.com/office/drawing/2014/main" id="{3FB9BA81-55EB-0C44-9840-6A0CE7A30643}"/>
              </a:ext>
            </a:extLst>
          </p:cNvPr>
          <p:cNvSpPr>
            <a:spLocks noGrp="1"/>
          </p:cNvSpPr>
          <p:nvPr>
            <p:ph type="body" sz="quarter" idx="18" hasCustomPrompt="1"/>
          </p:nvPr>
        </p:nvSpPr>
        <p:spPr>
          <a:xfrm>
            <a:off x="10351726" y="5694150"/>
            <a:ext cx="920972" cy="442168"/>
          </a:xfrm>
        </p:spPr>
        <p:txBody>
          <a:bodyPr>
            <a:normAutofit/>
          </a:bodyPr>
          <a:lstStyle>
            <a:lvl1pPr marL="0" indent="0">
              <a:lnSpc>
                <a:spcPct val="100000"/>
              </a:lnSpc>
              <a:buFont typeface="Arial" panose="020B0604020202020204" pitchFamily="34" charset="0"/>
              <a:buNone/>
              <a:defRPr sz="2000" b="1">
                <a:solidFill>
                  <a:srgbClr val="4472C4"/>
                </a:solidFill>
                <a:latin typeface="Arial" panose="020B0604020202020204" pitchFamily="34" charset="0"/>
                <a:cs typeface="Arial" panose="020B0604020202020204" pitchFamily="34" charset="0"/>
              </a:defRPr>
            </a:lvl1pPr>
            <a:lvl2pPr marL="457200" indent="0">
              <a:lnSpc>
                <a:spcPct val="100000"/>
              </a:lnSpc>
              <a:buNone/>
              <a:defRPr>
                <a:solidFill>
                  <a:srgbClr val="4F4F4F"/>
                </a:solidFill>
              </a:defRPr>
            </a:lvl2pPr>
            <a:lvl3pPr marL="914400" indent="0">
              <a:buNone/>
              <a:defRPr/>
            </a:lvl3pPr>
          </a:lstStyle>
          <a:p>
            <a:pPr lvl="0"/>
            <a:r>
              <a:rPr lang="en-US"/>
              <a:t>TBA</a:t>
            </a:r>
          </a:p>
        </p:txBody>
      </p:sp>
      <p:sp>
        <p:nvSpPr>
          <p:cNvPr id="12" name="Slide Number Placeholder 5">
            <a:extLst>
              <a:ext uri="{FF2B5EF4-FFF2-40B4-BE49-F238E27FC236}">
                <a16:creationId xmlns:a16="http://schemas.microsoft.com/office/drawing/2014/main" id="{5EC1D5DD-27C0-7C49-845F-54FDC9DFA71C}"/>
              </a:ext>
            </a:extLst>
          </p:cNvPr>
          <p:cNvSpPr>
            <a:spLocks noGrp="1"/>
          </p:cNvSpPr>
          <p:nvPr>
            <p:ph type="sldNum" sz="quarter" idx="10"/>
          </p:nvPr>
        </p:nvSpPr>
        <p:spPr>
          <a:xfrm>
            <a:off x="101218" y="6356350"/>
            <a:ext cx="504967" cy="365125"/>
          </a:xfrm>
        </p:spPr>
        <p:txBody>
          <a:bodyPr/>
          <a:lstStyle>
            <a:lvl1pPr>
              <a:defRPr/>
            </a:lvl1pPr>
          </a:lstStyle>
          <a:p>
            <a:fld id="{6422A90E-5381-434C-9DCA-04A94876D58C}" type="slidenum">
              <a:rPr lang="en-US" smtClean="0"/>
              <a:pPr/>
              <a:t>‹#›</a:t>
            </a:fld>
            <a:endParaRPr lang="en-US"/>
          </a:p>
        </p:txBody>
      </p:sp>
      <p:sp>
        <p:nvSpPr>
          <p:cNvPr id="13" name="Text Placeholder 5">
            <a:extLst>
              <a:ext uri="{FF2B5EF4-FFF2-40B4-BE49-F238E27FC236}">
                <a16:creationId xmlns:a16="http://schemas.microsoft.com/office/drawing/2014/main" id="{035740C7-94A9-2A43-83AF-D725BA68CE9B}"/>
              </a:ext>
            </a:extLst>
          </p:cNvPr>
          <p:cNvSpPr>
            <a:spLocks noGrp="1"/>
          </p:cNvSpPr>
          <p:nvPr>
            <p:ph type="body" sz="quarter" idx="19"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31179747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4C9A6-559A-8D4A-9F31-4087EA105CBF}"/>
              </a:ext>
            </a:extLst>
          </p:cNvPr>
          <p:cNvSpPr/>
          <p:nvPr userDrawn="1"/>
        </p:nvSpPr>
        <p:spPr>
          <a:xfrm>
            <a:off x="0" y="13160"/>
            <a:ext cx="12192000" cy="6858000"/>
          </a:xfrm>
          <a:prstGeom prst="rect">
            <a:avLst/>
          </a:prstGeom>
          <a:solidFill>
            <a:srgbClr val="4772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6BA19BA-E62F-AD49-8410-D7BE4830D6F5}"/>
              </a:ext>
            </a:extLst>
          </p:cNvPr>
          <p:cNvSpPr/>
          <p:nvPr userDrawn="1"/>
        </p:nvSpPr>
        <p:spPr>
          <a:xfrm>
            <a:off x="5583044" y="3111189"/>
            <a:ext cx="1025912" cy="6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4BAA99E4-1E9A-E647-A3C4-861A237E6BA6}"/>
              </a:ext>
            </a:extLst>
          </p:cNvPr>
          <p:cNvSpPr>
            <a:spLocks noGrp="1"/>
          </p:cNvSpPr>
          <p:nvPr>
            <p:ph type="body" sz="quarter" idx="14" hasCustomPrompt="1"/>
          </p:nvPr>
        </p:nvSpPr>
        <p:spPr>
          <a:xfrm>
            <a:off x="1469136" y="3657375"/>
            <a:ext cx="9253728" cy="1203438"/>
          </a:xfrm>
        </p:spPr>
        <p:txBody>
          <a:bodyPr>
            <a:normAutofit/>
          </a:bodyPr>
          <a:lstStyle>
            <a:lvl1pPr algn="ctr">
              <a:lnSpc>
                <a:spcPct val="100000"/>
              </a:lnSpc>
              <a:defRPr sz="3000" b="1" i="0">
                <a:solidFill>
                  <a:schemeClr val="bg1"/>
                </a:solidFill>
                <a:latin typeface="Arial" panose="020B0604020202020204" pitchFamily="34" charset="0"/>
                <a:cs typeface="Arial" panose="020B0604020202020204" pitchFamily="34" charset="0"/>
              </a:defRPr>
            </a:lvl1pPr>
          </a:lstStyle>
          <a:p>
            <a:pPr lvl="0"/>
            <a:r>
              <a:rPr lang="en-US" err="1"/>
              <a:t>bluesnap.com</a:t>
            </a:r>
            <a:endParaRPr lang="en-US"/>
          </a:p>
        </p:txBody>
      </p:sp>
      <p:pic>
        <p:nvPicPr>
          <p:cNvPr id="5" name="Picture 4">
            <a:extLst>
              <a:ext uri="{FF2B5EF4-FFF2-40B4-BE49-F238E27FC236}">
                <a16:creationId xmlns:a16="http://schemas.microsoft.com/office/drawing/2014/main" id="{DA963EBF-64D8-4906-B066-433F0BB76885}"/>
              </a:ext>
            </a:extLst>
          </p:cNvPr>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a:off x="4813949" y="2114003"/>
            <a:ext cx="2670465" cy="710220"/>
          </a:xfrm>
          <a:prstGeom prst="rect">
            <a:avLst/>
          </a:prstGeom>
        </p:spPr>
      </p:pic>
    </p:spTree>
    <p:extLst>
      <p:ext uri="{BB962C8B-B14F-4D97-AF65-F5344CB8AC3E}">
        <p14:creationId xmlns:p14="http://schemas.microsoft.com/office/powerpoint/2010/main" val="155942408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with Image">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9C0BB0-887D-A54A-9417-EFABAACF3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0"/>
            <a:ext cx="12191980" cy="6857990"/>
          </a:xfrm>
          <a:prstGeom prst="rect">
            <a:avLst/>
          </a:prstGeom>
        </p:spPr>
      </p:pic>
      <p:sp>
        <p:nvSpPr>
          <p:cNvPr id="12" name="Rectangle 11">
            <a:extLst>
              <a:ext uri="{FF2B5EF4-FFF2-40B4-BE49-F238E27FC236}">
                <a16:creationId xmlns:a16="http://schemas.microsoft.com/office/drawing/2014/main" id="{D6BA19BA-E62F-AD49-8410-D7BE4830D6F5}"/>
              </a:ext>
            </a:extLst>
          </p:cNvPr>
          <p:cNvSpPr/>
          <p:nvPr userDrawn="1"/>
        </p:nvSpPr>
        <p:spPr>
          <a:xfrm>
            <a:off x="5583044" y="3111189"/>
            <a:ext cx="1025912" cy="6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2">
            <a:extLst>
              <a:ext uri="{FF2B5EF4-FFF2-40B4-BE49-F238E27FC236}">
                <a16:creationId xmlns:a16="http://schemas.microsoft.com/office/drawing/2014/main" id="{4BAA99E4-1E9A-E647-A3C4-861A237E6BA6}"/>
              </a:ext>
            </a:extLst>
          </p:cNvPr>
          <p:cNvSpPr>
            <a:spLocks noGrp="1"/>
          </p:cNvSpPr>
          <p:nvPr>
            <p:ph type="body" sz="quarter" idx="14" hasCustomPrompt="1"/>
          </p:nvPr>
        </p:nvSpPr>
        <p:spPr>
          <a:xfrm>
            <a:off x="1469136" y="3657375"/>
            <a:ext cx="9253728" cy="1203438"/>
          </a:xfrm>
        </p:spPr>
        <p:txBody>
          <a:bodyPr>
            <a:normAutofit/>
          </a:bodyPr>
          <a:lstStyle>
            <a:lvl1pPr algn="ctr">
              <a:lnSpc>
                <a:spcPct val="100000"/>
              </a:lnSpc>
              <a:defRPr sz="3000" b="1" i="0">
                <a:solidFill>
                  <a:schemeClr val="bg1"/>
                </a:solidFill>
                <a:latin typeface="Arial" panose="020B0604020202020204" pitchFamily="34" charset="0"/>
                <a:cs typeface="Arial" panose="020B0604020202020204" pitchFamily="34" charset="0"/>
              </a:defRPr>
            </a:lvl1pPr>
          </a:lstStyle>
          <a:p>
            <a:pPr lvl="0"/>
            <a:r>
              <a:rPr lang="en-US" err="1"/>
              <a:t>bluesnap.com</a:t>
            </a:r>
            <a:endParaRPr lang="en-US"/>
          </a:p>
        </p:txBody>
      </p:sp>
      <p:pic>
        <p:nvPicPr>
          <p:cNvPr id="9" name="Picture 8">
            <a:extLst>
              <a:ext uri="{FF2B5EF4-FFF2-40B4-BE49-F238E27FC236}">
                <a16:creationId xmlns:a16="http://schemas.microsoft.com/office/drawing/2014/main" id="{DA963EBF-64D8-4906-B066-433F0BB76885}"/>
              </a:ext>
            </a:extLst>
          </p:cNvPr>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a:off x="4813949" y="2114003"/>
            <a:ext cx="2670465" cy="710220"/>
          </a:xfrm>
          <a:prstGeom prst="rect">
            <a:avLst/>
          </a:prstGeom>
        </p:spPr>
      </p:pic>
    </p:spTree>
    <p:extLst>
      <p:ext uri="{BB962C8B-B14F-4D97-AF65-F5344CB8AC3E}">
        <p14:creationId xmlns:p14="http://schemas.microsoft.com/office/powerpoint/2010/main" val="68442667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3" name="Chart Placeholder 2">
            <a:extLst>
              <a:ext uri="{FF2B5EF4-FFF2-40B4-BE49-F238E27FC236}">
                <a16:creationId xmlns:a16="http://schemas.microsoft.com/office/drawing/2014/main" id="{520827B2-44C4-824E-A8CA-14EB4B0D8381}"/>
              </a:ext>
            </a:extLst>
          </p:cNvPr>
          <p:cNvSpPr>
            <a:spLocks noGrp="1"/>
          </p:cNvSpPr>
          <p:nvPr>
            <p:ph type="chart" sz="quarter" idx="13"/>
          </p:nvPr>
        </p:nvSpPr>
        <p:spPr>
          <a:xfrm>
            <a:off x="606425" y="1527175"/>
            <a:ext cx="10515600" cy="4511675"/>
          </a:xfrm>
        </p:spPr>
        <p:txBody>
          <a:bodyPr/>
          <a:lstStyle/>
          <a:p>
            <a:r>
              <a:rPr lang="en-US"/>
              <a:t>Click icon to add chart</a:t>
            </a:r>
          </a:p>
        </p:txBody>
      </p:sp>
      <p:sp>
        <p:nvSpPr>
          <p:cNvPr id="8" name="Text Placeholder 5">
            <a:extLst>
              <a:ext uri="{FF2B5EF4-FFF2-40B4-BE49-F238E27FC236}">
                <a16:creationId xmlns:a16="http://schemas.microsoft.com/office/drawing/2014/main" id="{CF4C9A16-1097-194B-922F-AB5A599B5AE9}"/>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114307568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hart with Subtex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B66BD53-CB58-674B-8B3A-713EFF2FD0CA}"/>
              </a:ext>
            </a:extLst>
          </p:cNvPr>
          <p:cNvSpPr>
            <a:spLocks noGrp="1"/>
          </p:cNvSpPr>
          <p:nvPr>
            <p:ph type="sldNum" sz="quarter" idx="12"/>
          </p:nvPr>
        </p:nvSpPr>
        <p:spPr/>
        <p:txBody>
          <a:bodyPr/>
          <a:lstStyle/>
          <a:p>
            <a:fld id="{75E7EB4E-4EAE-914E-BF11-847056DEB89B}" type="slidenum">
              <a:rPr lang="en-US" smtClean="0"/>
              <a:t>‹#›</a:t>
            </a:fld>
            <a:endParaRPr lang="en-US"/>
          </a:p>
        </p:txBody>
      </p:sp>
      <p:sp>
        <p:nvSpPr>
          <p:cNvPr id="3" name="Chart Placeholder 2">
            <a:extLst>
              <a:ext uri="{FF2B5EF4-FFF2-40B4-BE49-F238E27FC236}">
                <a16:creationId xmlns:a16="http://schemas.microsoft.com/office/drawing/2014/main" id="{9CB79AF1-7100-0D42-9190-6BFA292E8D96}"/>
              </a:ext>
            </a:extLst>
          </p:cNvPr>
          <p:cNvSpPr>
            <a:spLocks noGrp="1"/>
          </p:cNvSpPr>
          <p:nvPr>
            <p:ph type="chart" sz="quarter" idx="13"/>
          </p:nvPr>
        </p:nvSpPr>
        <p:spPr>
          <a:xfrm>
            <a:off x="606425" y="1470025"/>
            <a:ext cx="6518275" cy="4548188"/>
          </a:xfrm>
        </p:spPr>
        <p:txBody>
          <a:bodyPr/>
          <a:lstStyle/>
          <a:p>
            <a:r>
              <a:rPr lang="en-US"/>
              <a:t>Click icon to add chart</a:t>
            </a:r>
          </a:p>
        </p:txBody>
      </p:sp>
      <p:sp>
        <p:nvSpPr>
          <p:cNvPr id="5" name="Text Placeholder 4">
            <a:extLst>
              <a:ext uri="{FF2B5EF4-FFF2-40B4-BE49-F238E27FC236}">
                <a16:creationId xmlns:a16="http://schemas.microsoft.com/office/drawing/2014/main" id="{E4D8BC3F-BA9E-204B-A037-E3A23C2D3DF5}"/>
              </a:ext>
            </a:extLst>
          </p:cNvPr>
          <p:cNvSpPr>
            <a:spLocks noGrp="1"/>
          </p:cNvSpPr>
          <p:nvPr>
            <p:ph type="body" sz="quarter" idx="14" hasCustomPrompt="1"/>
          </p:nvPr>
        </p:nvSpPr>
        <p:spPr>
          <a:xfrm>
            <a:off x="7425417" y="1470025"/>
            <a:ext cx="3696367" cy="4594225"/>
          </a:xfrm>
        </p:spPr>
        <p:txBody>
          <a:bodyPr/>
          <a:lstStyle>
            <a:lvl1pPr marL="342900" indent="-342900" algn="l">
              <a:lnSpc>
                <a:spcPts val="3000"/>
              </a:lnSpc>
              <a:spcBef>
                <a:spcPts val="1200"/>
              </a:spcBef>
              <a:buFont typeface="Arial" panose="020B0604020202020204" pitchFamily="34" charset="0"/>
              <a:buChar char="•"/>
              <a:defRPr/>
            </a:lvl1pPr>
            <a:lvl2pPr marL="800100" indent="-342900">
              <a:lnSpc>
                <a:spcPts val="3000"/>
              </a:lnSpc>
              <a:spcBef>
                <a:spcPts val="1200"/>
              </a:spcBef>
              <a:buFont typeface="Arial" panose="020B0604020202020204" pitchFamily="34" charset="0"/>
              <a:buChar char="•"/>
              <a:defRPr/>
            </a:lvl2pPr>
          </a:lstStyle>
          <a:p>
            <a:pPr marL="342900" indent="-342900" algn="l">
              <a:lnSpc>
                <a:spcPct val="150000"/>
              </a:lnSpc>
              <a:buFont typeface="Arial" panose="020B0604020202020204" pitchFamily="34" charset="0"/>
              <a:buChar char="•"/>
            </a:pPr>
            <a:r>
              <a:rPr lang="en-US" sz="2500">
                <a:solidFill>
                  <a:srgbClr val="4F4F4F"/>
                </a:solidFill>
                <a:latin typeface="Arial" panose="020B0604020202020204" pitchFamily="34" charset="0"/>
                <a:cs typeface="Arial" panose="020B0604020202020204" pitchFamily="34" charset="0"/>
              </a:rPr>
              <a:t>Subtext goes here</a:t>
            </a:r>
          </a:p>
          <a:p>
            <a:pPr marL="342900" indent="-342900" algn="l">
              <a:lnSpc>
                <a:spcPct val="150000"/>
              </a:lnSpc>
              <a:buFont typeface="Arial" panose="020B0604020202020204" pitchFamily="34" charset="0"/>
              <a:buChar char="•"/>
            </a:pPr>
            <a:r>
              <a:rPr lang="en-US" altLang="ko-KR" sz="2500">
                <a:solidFill>
                  <a:srgbClr val="4F4F4F"/>
                </a:solidFill>
                <a:latin typeface="Arial" panose="020B0604020202020204" pitchFamily="34" charset="0"/>
                <a:cs typeface="Arial" panose="020B0604020202020204" pitchFamily="34" charset="0"/>
              </a:rPr>
              <a:t>Subtext goes here</a:t>
            </a:r>
          </a:p>
          <a:p>
            <a:pPr marL="342900" indent="-342900" algn="l">
              <a:lnSpc>
                <a:spcPct val="150000"/>
              </a:lnSpc>
              <a:buFont typeface="Arial" panose="020B0604020202020204" pitchFamily="34" charset="0"/>
              <a:buChar char="•"/>
            </a:pPr>
            <a:r>
              <a:rPr lang="en-US" altLang="ko-KR" sz="2500">
                <a:solidFill>
                  <a:srgbClr val="4F4F4F"/>
                </a:solidFill>
                <a:latin typeface="Arial" panose="020B0604020202020204" pitchFamily="34" charset="0"/>
                <a:cs typeface="Arial" panose="020B0604020202020204" pitchFamily="34" charset="0"/>
              </a:rPr>
              <a:t>Subtext goes here</a:t>
            </a:r>
          </a:p>
          <a:p>
            <a:pPr marL="342900" indent="-342900" algn="l">
              <a:lnSpc>
                <a:spcPct val="150000"/>
              </a:lnSpc>
              <a:buFont typeface="Arial" panose="020B0604020202020204" pitchFamily="34" charset="0"/>
              <a:buChar char="•"/>
            </a:pPr>
            <a:r>
              <a:rPr lang="en-US" altLang="ko-KR" sz="2500">
                <a:solidFill>
                  <a:srgbClr val="4F4F4F"/>
                </a:solidFill>
                <a:latin typeface="Arial" panose="020B0604020202020204" pitchFamily="34" charset="0"/>
                <a:cs typeface="Arial" panose="020B0604020202020204" pitchFamily="34" charset="0"/>
              </a:rPr>
              <a:t>Subtext goes here</a:t>
            </a:r>
            <a:endParaRPr lang="en-US" sz="2500">
              <a:solidFill>
                <a:srgbClr val="4F4F4F"/>
              </a:solidFill>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endParaRPr lang="en-US" sz="100">
              <a:solidFill>
                <a:srgbClr val="4F4F4F"/>
              </a:solidFill>
              <a:latin typeface="Arial" panose="020B0604020202020204" pitchFamily="34" charset="0"/>
              <a:cs typeface="Arial" panose="020B0604020202020204" pitchFamily="34" charset="0"/>
            </a:endParaRPr>
          </a:p>
          <a:p>
            <a:pPr algn="l">
              <a:lnSpc>
                <a:spcPct val="150000"/>
              </a:lnSpc>
            </a:pPr>
            <a:endParaRPr lang="en-US" sz="2500">
              <a:solidFill>
                <a:srgbClr val="4F4F4F"/>
              </a:solidFill>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endParaRPr lang="en-US" sz="100">
              <a:solidFill>
                <a:srgbClr val="4F4F4F"/>
              </a:solidFill>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pPr>
            <a:endParaRPr lang="en-US" sz="100">
              <a:solidFill>
                <a:srgbClr val="4F4F4F"/>
              </a:solidFill>
              <a:latin typeface="Arial" panose="020B0604020202020204" pitchFamily="34" charset="0"/>
              <a:cs typeface="Arial" panose="020B0604020202020204" pitchFamily="34" charset="0"/>
            </a:endParaRPr>
          </a:p>
          <a:p>
            <a:pPr marL="342900" indent="-342900" algn="l">
              <a:lnSpc>
                <a:spcPct val="150000"/>
              </a:lnSpc>
              <a:buFont typeface="Arial" panose="020B0604020202020204" pitchFamily="34" charset="0"/>
              <a:buChar char="•"/>
            </a:pPr>
            <a:endParaRPr lang="en-US" sz="2500">
              <a:solidFill>
                <a:srgbClr val="4F4F4F"/>
              </a:solidFill>
              <a:latin typeface="Arial" panose="020B0604020202020204" pitchFamily="34" charset="0"/>
              <a:cs typeface="Arial" panose="020B0604020202020204" pitchFamily="34" charset="0"/>
            </a:endParaRPr>
          </a:p>
          <a:p>
            <a:pPr marL="342900" indent="-342900" algn="l">
              <a:lnSpc>
                <a:spcPct val="150000"/>
              </a:lnSpc>
              <a:buFont typeface="Arial" panose="020B0604020202020204" pitchFamily="34" charset="0"/>
              <a:buChar char="•"/>
            </a:pPr>
            <a:endParaRPr lang="en-US" sz="2500">
              <a:solidFill>
                <a:srgbClr val="4F4F4F"/>
              </a:solidFill>
              <a:latin typeface="Arial" panose="020B0604020202020204" pitchFamily="34" charset="0"/>
              <a:cs typeface="Arial" panose="020B0604020202020204" pitchFamily="34" charset="0"/>
            </a:endParaRPr>
          </a:p>
        </p:txBody>
      </p:sp>
      <p:sp>
        <p:nvSpPr>
          <p:cNvPr id="11" name="Text Placeholder 5">
            <a:extLst>
              <a:ext uri="{FF2B5EF4-FFF2-40B4-BE49-F238E27FC236}">
                <a16:creationId xmlns:a16="http://schemas.microsoft.com/office/drawing/2014/main" id="{8A872444-BF10-004A-9AF1-79AD93851860}"/>
              </a:ext>
            </a:extLst>
          </p:cNvPr>
          <p:cNvSpPr>
            <a:spLocks noGrp="1"/>
          </p:cNvSpPr>
          <p:nvPr>
            <p:ph type="body" sz="quarter" idx="15" hasCustomPrompt="1"/>
          </p:nvPr>
        </p:nvSpPr>
        <p:spPr>
          <a:xfrm>
            <a:off x="606425" y="190709"/>
            <a:ext cx="11029950" cy="1282700"/>
          </a:xfrm>
        </p:spPr>
        <p:txBody>
          <a:bodyPr/>
          <a:lstStyle>
            <a:lvl1pPr>
              <a:defRPr sz="4400" b="1">
                <a:solidFill>
                  <a:srgbClr val="110467"/>
                </a:solidFill>
              </a:defRPr>
            </a:lvl1pPr>
          </a:lstStyle>
          <a:p>
            <a:r>
              <a:rPr lang="en-US">
                <a:latin typeface="Arial" panose="020B0604020202020204" pitchFamily="34" charset="0"/>
                <a:cs typeface="Arial" panose="020B0604020202020204" pitchFamily="34" charset="0"/>
              </a:rPr>
              <a:t>Headline Style Ariel 44pt Bold</a:t>
            </a:r>
          </a:p>
        </p:txBody>
      </p:sp>
    </p:spTree>
    <p:extLst>
      <p:ext uri="{BB962C8B-B14F-4D97-AF65-F5344CB8AC3E}">
        <p14:creationId xmlns:p14="http://schemas.microsoft.com/office/powerpoint/2010/main" val="2758846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emf"/><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4C544E-6107-4894-8FCC-7561DA712523}"/>
              </a:ext>
            </a:extLst>
          </p:cNvPr>
          <p:cNvSpPr/>
          <p:nvPr userDrawn="1"/>
        </p:nvSpPr>
        <p:spPr bwMode="auto">
          <a:xfrm>
            <a:off x="-3176" y="1"/>
            <a:ext cx="12192000" cy="796833"/>
          </a:xfrm>
          <a:prstGeom prst="rect">
            <a:avLst/>
          </a:prstGeom>
          <a:gradFill flip="none" rotWithShape="1">
            <a:gsLst>
              <a:gs pos="49000">
                <a:srgbClr val="0D80E6"/>
              </a:gs>
              <a:gs pos="30000">
                <a:srgbClr val="055DEA"/>
              </a:gs>
              <a:gs pos="81000">
                <a:srgbClr val="05ACDF"/>
              </a:gs>
            </a:gsLst>
            <a:lin ang="13500000" scaled="1"/>
            <a:tileRect/>
          </a:gradFill>
          <a:ln w="12700" cap="sq" algn="ctr">
            <a:noFill/>
            <a:miter lim="800000"/>
            <a:headEnd/>
            <a:tailEnd/>
          </a:ln>
          <a:effectLst/>
        </p:spPr>
        <p:txBody>
          <a:bodyPr rot="0" spcFirstLastPara="0" vertOverflow="overflow" horzOverflow="overflow" vert="horz" wrap="square" lIns="0" tIns="60960" rIns="0" bIns="60960" numCol="1" spcCol="0" rtlCol="0" fromWordArt="0" anchor="ctr" anchorCtr="0" forceAA="0" compatLnSpc="1">
            <a:prstTxWarp prst="textNoShape">
              <a:avLst/>
            </a:prstTxWarp>
            <a:noAutofit/>
          </a:bodyPr>
          <a:lstStyle/>
          <a:p>
            <a:pPr algn="ctr">
              <a:spcBef>
                <a:spcPts val="1600"/>
              </a:spcBef>
            </a:pPr>
            <a:endParaRPr lang="en-US">
              <a:solidFill>
                <a:schemeClr val="tx2"/>
              </a:solidFill>
              <a:latin typeface="+mn-lt"/>
            </a:endParaRPr>
          </a:p>
        </p:txBody>
      </p:sp>
      <p:sp>
        <p:nvSpPr>
          <p:cNvPr id="553986" name="Rectangle 2"/>
          <p:cNvSpPr>
            <a:spLocks noGrp="1" noChangeArrowheads="1"/>
          </p:cNvSpPr>
          <p:nvPr>
            <p:ph type="title"/>
          </p:nvPr>
        </p:nvSpPr>
        <p:spPr bwMode="gray">
          <a:xfrm>
            <a:off x="787400" y="-20405"/>
            <a:ext cx="10610851" cy="81723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553987" name="Rectangle 3"/>
          <p:cNvSpPr>
            <a:spLocks noGrp="1" noChangeArrowheads="1"/>
          </p:cNvSpPr>
          <p:nvPr>
            <p:ph type="body" idx="1"/>
          </p:nvPr>
        </p:nvSpPr>
        <p:spPr bwMode="gray">
          <a:xfrm>
            <a:off x="787401" y="1603376"/>
            <a:ext cx="10610849" cy="45704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0853531" y="6371249"/>
            <a:ext cx="1169916" cy="309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20" r:id="rId1"/>
    <p:sldLayoutId id="2147483721" r:id="rId2"/>
    <p:sldLayoutId id="2147483723" r:id="rId3"/>
    <p:sldLayoutId id="2147483700" r:id="rId4"/>
    <p:sldLayoutId id="2147483711" r:id="rId5"/>
    <p:sldLayoutId id="2147483702" r:id="rId6"/>
    <p:sldLayoutId id="2147483712" r:id="rId7"/>
    <p:sldLayoutId id="2147483704" r:id="rId8"/>
    <p:sldLayoutId id="2147483722" r:id="rId9"/>
    <p:sldLayoutId id="2147483705" r:id="rId10"/>
    <p:sldLayoutId id="2147483717" r:id="rId11"/>
    <p:sldLayoutId id="2147483718" r:id="rId12"/>
    <p:sldLayoutId id="2147483719" r:id="rId13"/>
    <p:sldLayoutId id="2147483727" r:id="rId14"/>
    <p:sldLayoutId id="2147483728" r:id="rId15"/>
  </p:sldLayoutIdLst>
  <p:transition>
    <p:wipe dir="r"/>
  </p:transition>
  <p:hf sldNum="0" hdr="0" ftr="0" dt="0"/>
  <p:txStyles>
    <p:titleStyle>
      <a:lvl1pPr algn="ctr" rtl="0" eaLnBrk="1" fontAlgn="base" hangingPunct="1">
        <a:lnSpc>
          <a:spcPct val="90000"/>
        </a:lnSpc>
        <a:spcBef>
          <a:spcPct val="0"/>
        </a:spcBef>
        <a:spcAft>
          <a:spcPct val="0"/>
        </a:spcAft>
        <a:defRPr sz="3733" b="0">
          <a:solidFill>
            <a:schemeClr val="bg1"/>
          </a:solidFill>
          <a:latin typeface="+mj-lt"/>
          <a:ea typeface="+mj-ea"/>
          <a:cs typeface="+mj-cs"/>
        </a:defRPr>
      </a:lvl1pPr>
      <a:lvl2pPr algn="l" rtl="0" eaLnBrk="1" fontAlgn="base" hangingPunct="1">
        <a:lnSpc>
          <a:spcPct val="90000"/>
        </a:lnSpc>
        <a:spcBef>
          <a:spcPct val="0"/>
        </a:spcBef>
        <a:spcAft>
          <a:spcPct val="0"/>
        </a:spcAft>
        <a:defRPr sz="4267" b="1">
          <a:solidFill>
            <a:schemeClr val="tx2"/>
          </a:solidFill>
          <a:latin typeface="Arial" charset="0"/>
        </a:defRPr>
      </a:lvl2pPr>
      <a:lvl3pPr algn="l" rtl="0" eaLnBrk="1" fontAlgn="base" hangingPunct="1">
        <a:lnSpc>
          <a:spcPct val="90000"/>
        </a:lnSpc>
        <a:spcBef>
          <a:spcPct val="0"/>
        </a:spcBef>
        <a:spcAft>
          <a:spcPct val="0"/>
        </a:spcAft>
        <a:defRPr sz="4267" b="1">
          <a:solidFill>
            <a:schemeClr val="tx2"/>
          </a:solidFill>
          <a:latin typeface="Arial" charset="0"/>
        </a:defRPr>
      </a:lvl3pPr>
      <a:lvl4pPr algn="l" rtl="0" eaLnBrk="1" fontAlgn="base" hangingPunct="1">
        <a:lnSpc>
          <a:spcPct val="90000"/>
        </a:lnSpc>
        <a:spcBef>
          <a:spcPct val="0"/>
        </a:spcBef>
        <a:spcAft>
          <a:spcPct val="0"/>
        </a:spcAft>
        <a:defRPr sz="4267" b="1">
          <a:solidFill>
            <a:schemeClr val="tx2"/>
          </a:solidFill>
          <a:latin typeface="Arial" charset="0"/>
        </a:defRPr>
      </a:lvl4pPr>
      <a:lvl5pPr algn="l" rtl="0" eaLnBrk="1" fontAlgn="base" hangingPunct="1">
        <a:lnSpc>
          <a:spcPct val="90000"/>
        </a:lnSpc>
        <a:spcBef>
          <a:spcPct val="0"/>
        </a:spcBef>
        <a:spcAft>
          <a:spcPct val="0"/>
        </a:spcAft>
        <a:defRPr sz="4267" b="1">
          <a:solidFill>
            <a:schemeClr val="tx2"/>
          </a:solidFill>
          <a:latin typeface="Arial" charset="0"/>
        </a:defRPr>
      </a:lvl5pPr>
      <a:lvl6pPr marL="609585" algn="l" rtl="0" eaLnBrk="1" fontAlgn="base" hangingPunct="1">
        <a:lnSpc>
          <a:spcPct val="90000"/>
        </a:lnSpc>
        <a:spcBef>
          <a:spcPct val="0"/>
        </a:spcBef>
        <a:spcAft>
          <a:spcPct val="0"/>
        </a:spcAft>
        <a:defRPr sz="4267" b="1">
          <a:solidFill>
            <a:schemeClr val="tx2"/>
          </a:solidFill>
          <a:latin typeface="Arial" charset="0"/>
        </a:defRPr>
      </a:lvl6pPr>
      <a:lvl7pPr marL="1219170" algn="l" rtl="0" eaLnBrk="1" fontAlgn="base" hangingPunct="1">
        <a:lnSpc>
          <a:spcPct val="90000"/>
        </a:lnSpc>
        <a:spcBef>
          <a:spcPct val="0"/>
        </a:spcBef>
        <a:spcAft>
          <a:spcPct val="0"/>
        </a:spcAft>
        <a:defRPr sz="4267" b="1">
          <a:solidFill>
            <a:schemeClr val="tx2"/>
          </a:solidFill>
          <a:latin typeface="Arial" charset="0"/>
        </a:defRPr>
      </a:lvl7pPr>
      <a:lvl8pPr marL="1828754" algn="l" rtl="0" eaLnBrk="1" fontAlgn="base" hangingPunct="1">
        <a:lnSpc>
          <a:spcPct val="90000"/>
        </a:lnSpc>
        <a:spcBef>
          <a:spcPct val="0"/>
        </a:spcBef>
        <a:spcAft>
          <a:spcPct val="0"/>
        </a:spcAft>
        <a:defRPr sz="4267" b="1">
          <a:solidFill>
            <a:schemeClr val="tx2"/>
          </a:solidFill>
          <a:latin typeface="Arial" charset="0"/>
        </a:defRPr>
      </a:lvl8pPr>
      <a:lvl9pPr marL="2438339" algn="l" rtl="0" eaLnBrk="1" fontAlgn="base" hangingPunct="1">
        <a:lnSpc>
          <a:spcPct val="90000"/>
        </a:lnSpc>
        <a:spcBef>
          <a:spcPct val="0"/>
        </a:spcBef>
        <a:spcAft>
          <a:spcPct val="0"/>
        </a:spcAft>
        <a:defRPr sz="4267" b="1">
          <a:solidFill>
            <a:schemeClr val="tx2"/>
          </a:solidFill>
          <a:latin typeface="Arial" charset="0"/>
        </a:defRPr>
      </a:lvl9pPr>
    </p:titleStyle>
    <p:bodyStyle>
      <a:lvl1pPr marL="380990" indent="-380990" algn="l" rtl="0" eaLnBrk="1" fontAlgn="base" hangingPunct="1">
        <a:lnSpc>
          <a:spcPct val="95000"/>
        </a:lnSpc>
        <a:spcBef>
          <a:spcPts val="1600"/>
        </a:spcBef>
        <a:spcAft>
          <a:spcPct val="0"/>
        </a:spcAft>
        <a:buClr>
          <a:schemeClr val="accent2"/>
        </a:buClr>
        <a:buChar char="•"/>
        <a:defRPr sz="2667">
          <a:solidFill>
            <a:schemeClr val="accent6"/>
          </a:solidFill>
          <a:latin typeface="+mn-lt"/>
          <a:ea typeface="+mn-ea"/>
          <a:cs typeface="+mn-cs"/>
        </a:defRPr>
      </a:lvl1pPr>
      <a:lvl2pPr marL="914377" indent="-380990" algn="l" rtl="0" eaLnBrk="1" fontAlgn="base" hangingPunct="1">
        <a:lnSpc>
          <a:spcPct val="95000"/>
        </a:lnSpc>
        <a:spcBef>
          <a:spcPts val="800"/>
        </a:spcBef>
        <a:spcAft>
          <a:spcPct val="0"/>
        </a:spcAft>
        <a:buClr>
          <a:schemeClr val="accent2"/>
        </a:buClr>
        <a:buChar char="–"/>
        <a:defRPr sz="2400">
          <a:solidFill>
            <a:schemeClr val="accent6"/>
          </a:solidFill>
          <a:latin typeface="+mn-lt"/>
        </a:defRPr>
      </a:lvl2pPr>
      <a:lvl3pPr marL="1371566" indent="-304792" algn="l" rtl="0" eaLnBrk="1" fontAlgn="base" hangingPunct="1">
        <a:lnSpc>
          <a:spcPct val="95000"/>
        </a:lnSpc>
        <a:spcBef>
          <a:spcPct val="25000"/>
        </a:spcBef>
        <a:spcAft>
          <a:spcPct val="0"/>
        </a:spcAft>
        <a:buClr>
          <a:schemeClr val="accent2"/>
        </a:buClr>
        <a:buChar char="•"/>
        <a:defRPr sz="2133">
          <a:solidFill>
            <a:schemeClr val="accent6"/>
          </a:solidFill>
          <a:latin typeface="+mn-lt"/>
        </a:defRPr>
      </a:lvl3pPr>
      <a:lvl4pPr marL="1904952" indent="-380990" algn="l" rtl="0" eaLnBrk="1" fontAlgn="base" hangingPunct="1">
        <a:lnSpc>
          <a:spcPct val="95000"/>
        </a:lnSpc>
        <a:spcBef>
          <a:spcPct val="25000"/>
        </a:spcBef>
        <a:spcAft>
          <a:spcPct val="0"/>
        </a:spcAft>
        <a:buClr>
          <a:schemeClr val="accent2"/>
        </a:buClr>
        <a:buChar char="–"/>
        <a:defRPr sz="2133">
          <a:solidFill>
            <a:schemeClr val="accent6"/>
          </a:solidFill>
          <a:latin typeface="+mn-lt"/>
        </a:defRPr>
      </a:lvl4pPr>
      <a:lvl5pPr marL="2362141" indent="-304792" algn="l" rtl="0" eaLnBrk="1" fontAlgn="base" hangingPunct="1">
        <a:lnSpc>
          <a:spcPct val="95000"/>
        </a:lnSpc>
        <a:spcBef>
          <a:spcPct val="25000"/>
        </a:spcBef>
        <a:spcAft>
          <a:spcPct val="0"/>
        </a:spcAft>
        <a:buClr>
          <a:schemeClr val="accent2"/>
        </a:buClr>
        <a:buChar char="•"/>
        <a:defRPr sz="1867">
          <a:solidFill>
            <a:schemeClr val="accent6"/>
          </a:solidFill>
          <a:latin typeface="+mn-lt"/>
        </a:defRPr>
      </a:lvl5pPr>
      <a:lvl6pPr marL="2971726"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6pPr>
      <a:lvl7pPr marL="358131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7pPr>
      <a:lvl8pPr marL="4190895"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8pPr>
      <a:lvl9pPr marL="4800480" indent="-304792" algn="l" rtl="0" eaLnBrk="1" fontAlgn="base" hangingPunct="1">
        <a:lnSpc>
          <a:spcPct val="95000"/>
        </a:lnSpc>
        <a:spcBef>
          <a:spcPct val="25000"/>
        </a:spcBef>
        <a:spcAft>
          <a:spcPct val="0"/>
        </a:spcAft>
        <a:buClr>
          <a:schemeClr val="accent1"/>
        </a:buClr>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A4021CD-27BB-7A44-879F-41FAD51A1552}"/>
              </a:ext>
            </a:extLst>
          </p:cNvPr>
          <p:cNvSpPr>
            <a:spLocks noGrp="1"/>
          </p:cNvSpPr>
          <p:nvPr>
            <p:ph type="body" idx="1"/>
          </p:nvPr>
        </p:nvSpPr>
        <p:spPr>
          <a:xfrm>
            <a:off x="606185" y="1825625"/>
            <a:ext cx="10515600" cy="4351338"/>
          </a:xfrm>
          <a:prstGeom prst="rect">
            <a:avLst/>
          </a:prstGeom>
        </p:spPr>
        <p:txBody>
          <a:bodyPr vert="horz" lIns="91440" tIns="45720" rIns="91440" bIns="45720" rtlCol="0">
            <a:normAutofit/>
          </a:bodyPr>
          <a:lstStyle/>
          <a:p>
            <a:pPr algn="l">
              <a:lnSpc>
                <a:spcPct val="150000"/>
              </a:lnSpc>
            </a:pPr>
            <a:r>
              <a:rPr lang="en-US" sz="2800" b="1">
                <a:solidFill>
                  <a:srgbClr val="4472C4"/>
                </a:solidFill>
                <a:latin typeface="Arial" panose="020B0604020202020204" pitchFamily="34" charset="0"/>
                <a:cs typeface="Arial" panose="020B0604020202020204" pitchFamily="34" charset="0"/>
              </a:rPr>
              <a:t>Heading</a:t>
            </a:r>
          </a:p>
          <a:p>
            <a:pPr marL="457200" indent="-457200" algn="l">
              <a:lnSpc>
                <a:spcPct val="150000"/>
              </a:lnSpc>
              <a:buFont typeface="+mj-lt"/>
              <a:buAutoNum type="arabicPeriod"/>
            </a:pPr>
            <a:r>
              <a:rPr lang="en-US" sz="2800">
                <a:solidFill>
                  <a:srgbClr val="4F4F4F"/>
                </a:solidFill>
                <a:latin typeface="Arial" panose="020B0604020202020204" pitchFamily="34" charset="0"/>
                <a:cs typeface="Arial" panose="020B0604020202020204" pitchFamily="34" charset="0"/>
              </a:rPr>
              <a:t>This should be 1.5 line height like other deck</a:t>
            </a:r>
          </a:p>
          <a:p>
            <a:pPr marL="457200" indent="-457200" algn="l">
              <a:lnSpc>
                <a:spcPct val="150000"/>
              </a:lnSpc>
              <a:buFont typeface="+mj-lt"/>
              <a:buAutoNum type="arabicPeriod"/>
            </a:pPr>
            <a:r>
              <a:rPr lang="en-US" sz="2800">
                <a:solidFill>
                  <a:srgbClr val="4F4F4F"/>
                </a:solidFill>
                <a:latin typeface="Arial" panose="020B0604020202020204" pitchFamily="34" charset="0"/>
                <a:cs typeface="Arial" panose="020B0604020202020204" pitchFamily="34" charset="0"/>
              </a:rPr>
              <a:t>Subtext goes here</a:t>
            </a:r>
          </a:p>
          <a:p>
            <a:pPr marL="457200" indent="-457200" algn="l">
              <a:lnSpc>
                <a:spcPct val="150000"/>
              </a:lnSpc>
              <a:buFont typeface="+mj-lt"/>
              <a:buAutoNum type="arabicPeriod"/>
            </a:pPr>
            <a:r>
              <a:rPr lang="en-US" sz="2800">
                <a:solidFill>
                  <a:srgbClr val="4F4F4F"/>
                </a:solidFill>
                <a:latin typeface="Arial" panose="020B0604020202020204" pitchFamily="34" charset="0"/>
                <a:cs typeface="Arial" panose="020B0604020202020204" pitchFamily="34" charset="0"/>
              </a:rPr>
              <a:t>Subtext goes here</a:t>
            </a:r>
          </a:p>
          <a:p>
            <a:pPr marL="457200" indent="-457200" algn="l">
              <a:lnSpc>
                <a:spcPct val="150000"/>
              </a:lnSpc>
              <a:buFont typeface="+mj-lt"/>
              <a:buAutoNum type="arabicPeriod"/>
            </a:pPr>
            <a:r>
              <a:rPr lang="en-US" sz="2800">
                <a:solidFill>
                  <a:srgbClr val="4F4F4F"/>
                </a:solidFill>
                <a:latin typeface="Arial" panose="020B0604020202020204" pitchFamily="34" charset="0"/>
                <a:cs typeface="Arial" panose="020B0604020202020204" pitchFamily="34" charset="0"/>
              </a:rPr>
              <a:t>Subtext goes here</a:t>
            </a:r>
          </a:p>
          <a:p>
            <a:pPr marL="457200" indent="-457200" algn="l">
              <a:lnSpc>
                <a:spcPct val="150000"/>
              </a:lnSpc>
              <a:buFont typeface="+mj-lt"/>
              <a:buAutoNum type="arabicPeriod"/>
            </a:pPr>
            <a:endParaRPr lang="en-US" sz="2800">
              <a:solidFill>
                <a:srgbClr val="4F4F4F"/>
              </a:solidFill>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EA02774B-7AE9-954B-9EE8-349740F50A35}"/>
              </a:ext>
            </a:extLst>
          </p:cNvPr>
          <p:cNvSpPr>
            <a:spLocks noGrp="1"/>
          </p:cNvSpPr>
          <p:nvPr>
            <p:ph type="sldNum" sz="quarter" idx="4"/>
          </p:nvPr>
        </p:nvSpPr>
        <p:spPr>
          <a:xfrm>
            <a:off x="101218" y="6356350"/>
            <a:ext cx="50496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473976-6656-6149-B975-10EF2AB3A1B1}" type="slidenum">
              <a:rPr lang="en-US" smtClean="0"/>
              <a:pPr/>
              <a:t>‹#›</a:t>
            </a:fld>
            <a:endParaRPr lang="en-US"/>
          </a:p>
        </p:txBody>
      </p:sp>
      <p:sp>
        <p:nvSpPr>
          <p:cNvPr id="7" name="Rectangle 6">
            <a:extLst>
              <a:ext uri="{FF2B5EF4-FFF2-40B4-BE49-F238E27FC236}">
                <a16:creationId xmlns:a16="http://schemas.microsoft.com/office/drawing/2014/main" id="{73DC5467-4716-5841-9AA7-637DA1B272BC}"/>
              </a:ext>
            </a:extLst>
          </p:cNvPr>
          <p:cNvSpPr/>
          <p:nvPr userDrawn="1"/>
        </p:nvSpPr>
        <p:spPr>
          <a:xfrm>
            <a:off x="0" y="1699"/>
            <a:ext cx="12192000" cy="6957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21DD547-979F-7C46-AF19-DE9816D33F7A}"/>
              </a:ext>
            </a:extLst>
          </p:cNvPr>
          <p:cNvSpPr/>
          <p:nvPr userDrawn="1"/>
        </p:nvSpPr>
        <p:spPr>
          <a:xfrm>
            <a:off x="679760" y="1302420"/>
            <a:ext cx="1025912" cy="669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C0DB3F7-F173-E042-9940-F40E9F9DF18C}"/>
              </a:ext>
            </a:extLst>
          </p:cNvPr>
          <p:cNvPicPr>
            <a:picLocks noChangeAspect="1"/>
          </p:cNvPicPr>
          <p:nvPr userDrawn="1"/>
        </p:nvPicPr>
        <p:blipFill>
          <a:blip r:embed="rId30" cstate="screen">
            <a:alphaModFix amt="70000"/>
            <a:extLst>
              <a:ext uri="{28A0092B-C50C-407E-A947-70E740481C1C}">
                <a14:useLocalDpi xmlns:a14="http://schemas.microsoft.com/office/drawing/2010/main"/>
              </a:ext>
            </a:extLst>
          </a:blip>
          <a:stretch>
            <a:fillRect/>
          </a:stretch>
        </p:blipFill>
        <p:spPr>
          <a:xfrm>
            <a:off x="10874460" y="6209472"/>
            <a:ext cx="1317540" cy="578955"/>
          </a:xfrm>
          <a:prstGeom prst="rect">
            <a:avLst/>
          </a:prstGeom>
        </p:spPr>
      </p:pic>
      <p:sp>
        <p:nvSpPr>
          <p:cNvPr id="5" name="Title Placeholder 4"/>
          <p:cNvSpPr>
            <a:spLocks noGrp="1"/>
          </p:cNvSpPr>
          <p:nvPr>
            <p:ph type="title"/>
          </p:nvPr>
        </p:nvSpPr>
        <p:spPr>
          <a:xfrm>
            <a:off x="606185" y="103781"/>
            <a:ext cx="10515600" cy="1325563"/>
          </a:xfrm>
          <a:prstGeom prst="rect">
            <a:avLst/>
          </a:prstGeom>
        </p:spPr>
        <p:txBody>
          <a:bodyPr vert="horz" lIns="91440" tIns="45720" rIns="91440" bIns="45720" rtlCol="0" anchor="ctr">
            <a:normAutofit/>
          </a:bodyPr>
          <a:lstStyle/>
          <a:p>
            <a:r>
              <a:rPr lang="en-US">
                <a:latin typeface="Arial" panose="020B0604020202020204" pitchFamily="34" charset="0"/>
                <a:cs typeface="Arial" panose="020B0604020202020204" pitchFamily="34" charset="0"/>
              </a:rPr>
              <a:t>Headline Style Ariel 44pt Bold</a:t>
            </a:r>
            <a:endParaRPr lang="en-US"/>
          </a:p>
        </p:txBody>
      </p:sp>
    </p:spTree>
    <p:extLst>
      <p:ext uri="{BB962C8B-B14F-4D97-AF65-F5344CB8AC3E}">
        <p14:creationId xmlns:p14="http://schemas.microsoft.com/office/powerpoint/2010/main" val="2213605683"/>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50" r:id="rId3"/>
    <p:sldLayoutId id="2147483683" r:id="rId4"/>
    <p:sldLayoutId id="2147483652" r:id="rId5"/>
    <p:sldLayoutId id="2147483654" r:id="rId6"/>
    <p:sldLayoutId id="2147483660" r:id="rId7"/>
    <p:sldLayoutId id="2147483665" r:id="rId8"/>
    <p:sldLayoutId id="2147483666" r:id="rId9"/>
    <p:sldLayoutId id="2147483667" r:id="rId10"/>
    <p:sldLayoutId id="2147483668" r:id="rId11"/>
    <p:sldLayoutId id="2147483656" r:id="rId12"/>
    <p:sldLayoutId id="2147483669" r:id="rId13"/>
    <p:sldLayoutId id="2147483670" r:id="rId14"/>
    <p:sldLayoutId id="2147483657" r:id="rId15"/>
    <p:sldLayoutId id="2147483671" r:id="rId16"/>
    <p:sldLayoutId id="2147483737" r:id="rId17"/>
    <p:sldLayoutId id="2147483672" r:id="rId18"/>
    <p:sldLayoutId id="2147483673" r:id="rId19"/>
    <p:sldLayoutId id="2147483674" r:id="rId20"/>
    <p:sldLayoutId id="2147483675" r:id="rId21"/>
    <p:sldLayoutId id="2147483684" r:id="rId22"/>
    <p:sldLayoutId id="2147483676" r:id="rId23"/>
    <p:sldLayoutId id="2147483677" r:id="rId24"/>
    <p:sldLayoutId id="2147483678" r:id="rId25"/>
    <p:sldLayoutId id="2147483679" r:id="rId26"/>
    <p:sldLayoutId id="2147483680" r:id="rId27"/>
    <p:sldLayoutId id="2147483681" r:id="rId28"/>
  </p:sldLayoutIdLst>
  <p:txStyles>
    <p:titleStyle>
      <a:lvl1pPr marL="0" marR="0" indent="0" algn="l" defTabSz="914400" rtl="0" eaLnBrk="1" fontAlgn="auto" latinLnBrk="0" hangingPunct="1">
        <a:lnSpc>
          <a:spcPct val="90000"/>
        </a:lnSpc>
        <a:spcBef>
          <a:spcPct val="0"/>
        </a:spcBef>
        <a:spcAft>
          <a:spcPts val="0"/>
        </a:spcAft>
        <a:buClrTx/>
        <a:buSzTx/>
        <a:buFontTx/>
        <a:buNone/>
        <a:tabLst/>
        <a:defRPr sz="4400" b="1" i="0" kern="1200" baseline="0">
          <a:solidFill>
            <a:srgbClr val="110467"/>
          </a:solidFill>
          <a:latin typeface="Arial" panose="020B0604020202020204" pitchFamily="34" charset="0"/>
          <a:ea typeface="+mj-ea"/>
          <a:cs typeface="+mj-cs"/>
        </a:defRPr>
      </a:lvl1pPr>
    </p:titleStyle>
    <p:bodyStyle>
      <a:lvl1pPr marL="0" indent="0" algn="l" defTabSz="914400" rtl="0" eaLnBrk="1" latinLnBrk="0" hangingPunct="1">
        <a:lnSpc>
          <a:spcPct val="150000"/>
        </a:lnSpc>
        <a:spcBef>
          <a:spcPts val="1000"/>
        </a:spcBef>
        <a:buFont typeface="+mj-lt"/>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1.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hyperlink" Target="https://sandbox.bluesnap.com/jsp/referred_onboarding/?referral=RAPIDWORK1" TargetMode="External"/><Relationship Id="rId2" Type="http://schemas.openxmlformats.org/officeDocument/2006/relationships/image" Target="../media/image34.png"/><Relationship Id="rId1" Type="http://schemas.openxmlformats.org/officeDocument/2006/relationships/slideLayout" Target="../slideLayouts/slideLayout53.xml"/><Relationship Id="rId4" Type="http://schemas.openxmlformats.org/officeDocument/2006/relationships/hyperlink" Target="https://sandbox.bluesnap.com/jsp/referred_onboarding/?referral=RAPIDWORK2"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3.xml"/><Relationship Id="rId5" Type="http://schemas.openxmlformats.org/officeDocument/2006/relationships/image" Target="../media/image37.png"/><Relationship Id="rId4" Type="http://schemas.openxmlformats.org/officeDocument/2006/relationships/hyperlink" Target="mailto:not-reply@bluesnap.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3.xml"/></Relationships>
</file>

<file path=ppt/slides/_rels/slide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C2DA07-B6E0-446F-A90E-2E552765253D}"/>
              </a:ext>
            </a:extLst>
          </p:cNvPr>
          <p:cNvSpPr/>
          <p:nvPr/>
        </p:nvSpPr>
        <p:spPr>
          <a:xfrm>
            <a:off x="0" y="2265353"/>
            <a:ext cx="12201260" cy="4675269"/>
          </a:xfrm>
          <a:prstGeom prst="rect">
            <a:avLst/>
          </a:prstGeom>
          <a:gradFill flip="none" rotWithShape="1">
            <a:gsLst>
              <a:gs pos="0">
                <a:srgbClr val="214A9A"/>
              </a:gs>
              <a:gs pos="100000">
                <a:srgbClr val="4371D4"/>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lIns="68580" tIns="34291" rIns="68580" bIns="34291" rtlCol="0" anchor="ctr"/>
          <a:lstStyle/>
          <a:p>
            <a:pPr defTabSz="342891"/>
            <a:endParaRPr lang="en-US" sz="1467">
              <a:latin typeface="Arial"/>
              <a:cs typeface="Arial"/>
            </a:endParaRPr>
          </a:p>
        </p:txBody>
      </p:sp>
      <p:pic>
        <p:nvPicPr>
          <p:cNvPr id="5" name="Picture 4">
            <a:extLst>
              <a:ext uri="{FF2B5EF4-FFF2-40B4-BE49-F238E27FC236}">
                <a16:creationId xmlns:a16="http://schemas.microsoft.com/office/drawing/2014/main" id="{0C3DB65D-1259-48C7-B607-E9CDAC9A737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126606" y="865653"/>
            <a:ext cx="2651564" cy="736215"/>
          </a:xfrm>
          <a:prstGeom prst="rect">
            <a:avLst/>
          </a:prstGeom>
        </p:spPr>
      </p:pic>
      <p:sp>
        <p:nvSpPr>
          <p:cNvPr id="6" name="TextBox 5">
            <a:extLst>
              <a:ext uri="{FF2B5EF4-FFF2-40B4-BE49-F238E27FC236}">
                <a16:creationId xmlns:a16="http://schemas.microsoft.com/office/drawing/2014/main" id="{6E1C4DCE-4D10-4BB6-81C8-32902693621F}"/>
              </a:ext>
            </a:extLst>
          </p:cNvPr>
          <p:cNvSpPr txBox="1"/>
          <p:nvPr/>
        </p:nvSpPr>
        <p:spPr bwMode="auto">
          <a:xfrm>
            <a:off x="1971794" y="3436001"/>
            <a:ext cx="8248412" cy="2333972"/>
          </a:xfrm>
          <a:prstGeom prst="rect">
            <a:avLst/>
          </a:prstGeom>
          <a:noFill/>
          <a:ln w="12700" cap="sq" algn="ctr">
            <a:noFill/>
            <a:miter lim="800000"/>
            <a:headEnd/>
            <a:tailEnd/>
          </a:ln>
          <a:effectLst/>
        </p:spPr>
        <p:txBody>
          <a:bodyPr wrap="none" lIns="121920" tIns="60960" rIns="121920" bIns="60960" rtlCol="0" anchor="ctr" anchorCtr="0">
            <a:spAutoFit/>
          </a:bodyPr>
          <a:lstStyle/>
          <a:p>
            <a:pPr>
              <a:spcBef>
                <a:spcPts val="3200"/>
              </a:spcBef>
            </a:pPr>
            <a:r>
              <a:rPr lang="en-US" sz="5850" b="1" dirty="0">
                <a:solidFill>
                  <a:schemeClr val="bg1"/>
                </a:solidFill>
                <a:latin typeface="Arial"/>
                <a:cs typeface="Arial"/>
              </a:rPr>
              <a:t>Merchant Onboarding </a:t>
            </a:r>
          </a:p>
          <a:p>
            <a:pPr algn="ctr">
              <a:spcBef>
                <a:spcPts val="3200"/>
              </a:spcBef>
            </a:pPr>
            <a:r>
              <a:rPr lang="en-US" sz="5850" b="1" dirty="0">
                <a:solidFill>
                  <a:schemeClr val="bg1"/>
                </a:solidFill>
                <a:latin typeface="Arial"/>
                <a:cs typeface="Arial"/>
              </a:rPr>
              <a:t>Guide</a:t>
            </a:r>
            <a:endParaRPr lang="en-US" sz="5850" b="1" dirty="0">
              <a:solidFill>
                <a:schemeClr val="bg1"/>
              </a:solidFill>
              <a:cs typeface="Arial"/>
            </a:endParaRPr>
          </a:p>
        </p:txBody>
      </p:sp>
      <p:sp>
        <p:nvSpPr>
          <p:cNvPr id="4" name="Cross 3">
            <a:extLst>
              <a:ext uri="{FF2B5EF4-FFF2-40B4-BE49-F238E27FC236}">
                <a16:creationId xmlns:a16="http://schemas.microsoft.com/office/drawing/2014/main" id="{0F9B5ADB-80E6-AD61-0334-A1679C210F87}"/>
              </a:ext>
            </a:extLst>
          </p:cNvPr>
          <p:cNvSpPr/>
          <p:nvPr/>
        </p:nvSpPr>
        <p:spPr bwMode="auto">
          <a:xfrm>
            <a:off x="5444150" y="1073978"/>
            <a:ext cx="344032" cy="319570"/>
          </a:xfrm>
          <a:prstGeom prst="plus">
            <a:avLst>
              <a:gd name="adj" fmla="val 39165"/>
            </a:avLst>
          </a:prstGeom>
          <a:solidFill>
            <a:schemeClr val="accent1"/>
          </a:solidFill>
          <a:ln w="12700" cap="sq" algn="ctr">
            <a:noFill/>
            <a:miter lim="800000"/>
            <a:headEnd/>
            <a:tailEnd/>
          </a:ln>
          <a:effectLst/>
        </p:spPr>
        <p:txBody>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p>
            <a:pPr algn="ctr">
              <a:spcBef>
                <a:spcPts val="1200"/>
              </a:spcBef>
            </a:pPr>
            <a:endParaRPr lang="en-US" dirty="0" err="1">
              <a:solidFill>
                <a:schemeClr val="tx2"/>
              </a:solidFill>
              <a:latin typeface="+mn-lt"/>
            </a:endParaRPr>
          </a:p>
        </p:txBody>
      </p:sp>
      <p:pic>
        <p:nvPicPr>
          <p:cNvPr id="3" name="Picture 2">
            <a:extLst>
              <a:ext uri="{FF2B5EF4-FFF2-40B4-BE49-F238E27FC236}">
                <a16:creationId xmlns:a16="http://schemas.microsoft.com/office/drawing/2014/main" id="{A90A7739-C5EB-7953-1474-083EFF7B276D}"/>
              </a:ext>
            </a:extLst>
          </p:cNvPr>
          <p:cNvPicPr>
            <a:picLocks noChangeAspect="1"/>
          </p:cNvPicPr>
          <p:nvPr/>
        </p:nvPicPr>
        <p:blipFill>
          <a:blip r:embed="rId4"/>
          <a:stretch>
            <a:fillRect/>
          </a:stretch>
        </p:blipFill>
        <p:spPr>
          <a:xfrm>
            <a:off x="6900862" y="304835"/>
            <a:ext cx="2809875" cy="1628775"/>
          </a:xfrm>
          <a:prstGeom prst="rect">
            <a:avLst/>
          </a:prstGeom>
        </p:spPr>
      </p:pic>
    </p:spTree>
    <p:extLst>
      <p:ext uri="{BB962C8B-B14F-4D97-AF65-F5344CB8AC3E}">
        <p14:creationId xmlns:p14="http://schemas.microsoft.com/office/powerpoint/2010/main" val="1394835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0EA12-EC05-CE4A-9A6A-F2B1A0D19359}"/>
              </a:ext>
            </a:extLst>
          </p:cNvPr>
          <p:cNvSpPr>
            <a:spLocks noGrp="1"/>
          </p:cNvSpPr>
          <p:nvPr>
            <p:ph type="body" sz="quarter" idx="15"/>
          </p:nvPr>
        </p:nvSpPr>
        <p:spPr/>
        <p:txBody>
          <a:bodyPr vert="horz" lIns="91440" tIns="45720" rIns="91440" bIns="45720" rtlCol="0" anchor="t">
            <a:normAutofit/>
          </a:bodyPr>
          <a:lstStyle/>
          <a:p>
            <a:r>
              <a:rPr lang="en-US" dirty="0">
                <a:cs typeface="Arial"/>
              </a:rPr>
              <a:t>Step 1: Getting Started</a:t>
            </a:r>
            <a:endParaRPr lang="en-US" dirty="0"/>
          </a:p>
        </p:txBody>
      </p:sp>
      <p:pic>
        <p:nvPicPr>
          <p:cNvPr id="6" name="Picture 5">
            <a:extLst>
              <a:ext uri="{FF2B5EF4-FFF2-40B4-BE49-F238E27FC236}">
                <a16:creationId xmlns:a16="http://schemas.microsoft.com/office/drawing/2014/main" id="{EC5BE949-19CE-68E8-7FA6-197C4E2ED844}"/>
              </a:ext>
            </a:extLst>
          </p:cNvPr>
          <p:cNvPicPr>
            <a:picLocks noChangeAspect="1"/>
          </p:cNvPicPr>
          <p:nvPr/>
        </p:nvPicPr>
        <p:blipFill>
          <a:blip r:embed="rId2"/>
          <a:stretch>
            <a:fillRect/>
          </a:stretch>
        </p:blipFill>
        <p:spPr>
          <a:xfrm>
            <a:off x="6244678" y="1270852"/>
            <a:ext cx="5585180" cy="5002040"/>
          </a:xfrm>
          <a:prstGeom prst="rect">
            <a:avLst/>
          </a:prstGeom>
        </p:spPr>
      </p:pic>
      <p:sp>
        <p:nvSpPr>
          <p:cNvPr id="8" name="TextBox 7">
            <a:extLst>
              <a:ext uri="{FF2B5EF4-FFF2-40B4-BE49-F238E27FC236}">
                <a16:creationId xmlns:a16="http://schemas.microsoft.com/office/drawing/2014/main" id="{66448E06-9786-654C-8005-50A1850C5DE6}"/>
              </a:ext>
            </a:extLst>
          </p:cNvPr>
          <p:cNvSpPr txBox="1"/>
          <p:nvPr/>
        </p:nvSpPr>
        <p:spPr>
          <a:xfrm>
            <a:off x="606424" y="1537676"/>
            <a:ext cx="5489575" cy="1392689"/>
          </a:xfrm>
          <a:prstGeom prst="rect">
            <a:avLst/>
          </a:prstGeom>
          <a:noFill/>
        </p:spPr>
        <p:txBody>
          <a:bodyPr wrap="square" rtlCol="0">
            <a:spAutoFit/>
          </a:bodyPr>
          <a:lstStyle/>
          <a:p>
            <a:r>
              <a:rPr lang="en-US" sz="1600" b="0" i="0" u="sng" dirty="0">
                <a:solidFill>
                  <a:srgbClr val="000000"/>
                </a:solidFill>
                <a:effectLst/>
                <a:latin typeface="Calibri" panose="020F0502020204030204" pitchFamily="34" charset="0"/>
              </a:rPr>
              <a:t>Onboarding URLs:</a:t>
            </a:r>
          </a:p>
          <a:p>
            <a:endParaRPr lang="en-US" sz="1600" u="sng" dirty="0">
              <a:solidFill>
                <a:srgbClr val="444444"/>
              </a:solidFill>
              <a:latin typeface="Calibri" panose="020F0502020204030204" pitchFamily="34" charset="0"/>
            </a:endParaRPr>
          </a:p>
          <a:p>
            <a:pPr algn="l"/>
            <a:r>
              <a:rPr lang="en-US" sz="1050" b="1" dirty="0">
                <a:solidFill>
                  <a:srgbClr val="172B4D"/>
                </a:solidFill>
                <a:latin typeface="ui-sans-serif"/>
              </a:rPr>
              <a:t>S</a:t>
            </a:r>
            <a:r>
              <a:rPr lang="en-US" sz="1050" b="1" i="0" u="none" strike="noStrike" dirty="0">
                <a:solidFill>
                  <a:srgbClr val="172B4D"/>
                </a:solidFill>
                <a:effectLst/>
                <a:latin typeface="ui-sans-serif"/>
              </a:rPr>
              <a:t>tandard ACH ($15 - 3 day std approval)</a:t>
            </a:r>
            <a:endParaRPr lang="en-US" sz="1050" b="0" i="0" u="none" strike="noStrike" dirty="0">
              <a:solidFill>
                <a:srgbClr val="172B4D"/>
              </a:solidFill>
              <a:effectLst/>
              <a:latin typeface="ui-sans-serif"/>
            </a:endParaRPr>
          </a:p>
          <a:p>
            <a:pPr algn="l"/>
            <a:r>
              <a:rPr lang="en-US" sz="1050" b="0" i="0" u="none" strike="noStrike" dirty="0">
                <a:solidFill>
                  <a:srgbClr val="172B4D"/>
                </a:solidFill>
                <a:effectLst/>
                <a:latin typeface="ui-sans-serif"/>
              </a:rPr>
              <a:t>·         </a:t>
            </a:r>
            <a:r>
              <a:rPr lang="en-US" sz="1050" b="0" i="0" u="sng" strike="noStrike" dirty="0">
                <a:solidFill>
                  <a:srgbClr val="172B4D"/>
                </a:solidFill>
                <a:effectLst/>
                <a:latin typeface="ui-sans-serif"/>
                <a:hlinkClick r:id="rId3" tooltip="https://sandbox.bluesnap.com/jsp/referred_onboarding/?referral=RAPIDWORK1"/>
              </a:rPr>
              <a:t>https://sandbox.bluesnap.com/jsp/referred_onboarding/?referral=RAPIDWORK1</a:t>
            </a:r>
            <a:endParaRPr lang="en-US" sz="1050" b="0" i="0" u="none" strike="noStrike" dirty="0">
              <a:solidFill>
                <a:srgbClr val="172B4D"/>
              </a:solidFill>
              <a:effectLst/>
              <a:latin typeface="ui-sans-serif"/>
            </a:endParaRPr>
          </a:p>
          <a:p>
            <a:pPr algn="l"/>
            <a:r>
              <a:rPr lang="en-US" sz="1050" b="1" dirty="0">
                <a:solidFill>
                  <a:srgbClr val="172B4D"/>
                </a:solidFill>
                <a:latin typeface="ui-sans-serif"/>
              </a:rPr>
              <a:t>E</a:t>
            </a:r>
            <a:r>
              <a:rPr lang="en-US" sz="1050" b="1" i="0" u="none" strike="noStrike" dirty="0">
                <a:solidFill>
                  <a:srgbClr val="172B4D"/>
                </a:solidFill>
                <a:effectLst/>
                <a:latin typeface="ui-sans-serif"/>
              </a:rPr>
              <a:t>xpedited ACH ($25 - 1 day approval)</a:t>
            </a:r>
            <a:endParaRPr lang="en-US" sz="1050" b="0" i="0" u="none" strike="noStrike" dirty="0">
              <a:solidFill>
                <a:srgbClr val="172B4D"/>
              </a:solidFill>
              <a:effectLst/>
              <a:latin typeface="ui-sans-serif"/>
            </a:endParaRPr>
          </a:p>
          <a:p>
            <a:pPr algn="l"/>
            <a:r>
              <a:rPr lang="en-US" sz="1050" b="0" i="0" u="none" strike="noStrike" dirty="0">
                <a:solidFill>
                  <a:srgbClr val="172B4D"/>
                </a:solidFill>
                <a:effectLst/>
                <a:latin typeface="ui-sans-serif"/>
              </a:rPr>
              <a:t>·         </a:t>
            </a:r>
            <a:r>
              <a:rPr lang="en-US" sz="1050" b="0" i="0" u="sng" strike="noStrike" dirty="0">
                <a:solidFill>
                  <a:srgbClr val="172B4D"/>
                </a:solidFill>
                <a:effectLst/>
                <a:latin typeface="ui-sans-serif"/>
                <a:hlinkClick r:id="rId4" tooltip="https://sandbox.bluesnap.com/jsp/referred_onboarding/?referral=RAPIDWORK2"/>
              </a:rPr>
              <a:t>https://sandbox.bluesnap.com/jsp/referred_onboarding/?referral=RAPIDWORK2</a:t>
            </a:r>
            <a:endParaRPr lang="en-US" sz="1050" b="0" i="0" u="none" strike="noStrike" dirty="0">
              <a:solidFill>
                <a:srgbClr val="172B4D"/>
              </a:solidFill>
              <a:effectLst/>
              <a:latin typeface="ui-sans-serif"/>
            </a:endParaRPr>
          </a:p>
          <a:p>
            <a:pPr marL="742950" lvl="1" indent="-285750">
              <a:buFont typeface="Arial" panose="020B0604020202020204" pitchFamily="34" charset="0"/>
              <a:buChar char="•"/>
            </a:pPr>
            <a:endParaRPr lang="en-US" sz="1050" b="1" dirty="0"/>
          </a:p>
        </p:txBody>
      </p:sp>
      <p:cxnSp>
        <p:nvCxnSpPr>
          <p:cNvPr id="13" name="Straight Arrow Connector 12">
            <a:extLst>
              <a:ext uri="{FF2B5EF4-FFF2-40B4-BE49-F238E27FC236}">
                <a16:creationId xmlns:a16="http://schemas.microsoft.com/office/drawing/2014/main" id="{6A1EE259-0490-C1F8-8EF4-A61A2EED7115}"/>
              </a:ext>
            </a:extLst>
          </p:cNvPr>
          <p:cNvCxnSpPr>
            <a:cxnSpLocks/>
          </p:cNvCxnSpPr>
          <p:nvPr/>
        </p:nvCxnSpPr>
        <p:spPr>
          <a:xfrm>
            <a:off x="5858776" y="3057875"/>
            <a:ext cx="461727"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4CA77ACB-8DD4-E053-EC1B-53AD5F3E94F2}"/>
              </a:ext>
            </a:extLst>
          </p:cNvPr>
          <p:cNvSpPr txBox="1"/>
          <p:nvPr/>
        </p:nvSpPr>
        <p:spPr>
          <a:xfrm>
            <a:off x="3223033" y="2827042"/>
            <a:ext cx="2616451" cy="461665"/>
          </a:xfrm>
          <a:prstGeom prst="rect">
            <a:avLst/>
          </a:prstGeom>
          <a:noFill/>
          <a:ln w="19050">
            <a:solidFill>
              <a:schemeClr val="accent1"/>
            </a:solidFill>
          </a:ln>
        </p:spPr>
        <p:txBody>
          <a:bodyPr wrap="square" rtlCol="0">
            <a:spAutoFit/>
          </a:bodyPr>
          <a:lstStyle/>
          <a:p>
            <a:pPr algn="r"/>
            <a:r>
              <a:rPr lang="en-US" sz="1200" dirty="0">
                <a:solidFill>
                  <a:schemeClr val="accent2"/>
                </a:solidFill>
              </a:rPr>
              <a:t>Needs to be a business email. </a:t>
            </a:r>
          </a:p>
          <a:p>
            <a:pPr algn="r"/>
            <a:r>
              <a:rPr lang="en-US" sz="1200" dirty="0">
                <a:solidFill>
                  <a:schemeClr val="accent2"/>
                </a:solidFill>
              </a:rPr>
              <a:t>@gmail, @yahoo, etc. will not work</a:t>
            </a:r>
          </a:p>
        </p:txBody>
      </p:sp>
      <p:sp>
        <p:nvSpPr>
          <p:cNvPr id="16" name="Left Brace 15">
            <a:extLst>
              <a:ext uri="{FF2B5EF4-FFF2-40B4-BE49-F238E27FC236}">
                <a16:creationId xmlns:a16="http://schemas.microsoft.com/office/drawing/2014/main" id="{BE3E889F-4F8C-4CC2-50BC-CF638D4D2A60}"/>
              </a:ext>
            </a:extLst>
          </p:cNvPr>
          <p:cNvSpPr/>
          <p:nvPr/>
        </p:nvSpPr>
        <p:spPr>
          <a:xfrm>
            <a:off x="5887712" y="3288707"/>
            <a:ext cx="402685" cy="1051864"/>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TextBox 16">
            <a:extLst>
              <a:ext uri="{FF2B5EF4-FFF2-40B4-BE49-F238E27FC236}">
                <a16:creationId xmlns:a16="http://schemas.microsoft.com/office/drawing/2014/main" id="{A83BF94D-93C0-75B1-CB91-CA07D6434F9D}"/>
              </a:ext>
            </a:extLst>
          </p:cNvPr>
          <p:cNvSpPr txBox="1"/>
          <p:nvPr/>
        </p:nvSpPr>
        <p:spPr>
          <a:xfrm>
            <a:off x="3271260" y="3586793"/>
            <a:ext cx="2616451" cy="461665"/>
          </a:xfrm>
          <a:prstGeom prst="rect">
            <a:avLst/>
          </a:prstGeom>
          <a:noFill/>
          <a:ln w="19050">
            <a:solidFill>
              <a:schemeClr val="accent1"/>
            </a:solidFill>
          </a:ln>
        </p:spPr>
        <p:txBody>
          <a:bodyPr wrap="square" rtlCol="0">
            <a:spAutoFit/>
          </a:bodyPr>
          <a:lstStyle/>
          <a:p>
            <a:pPr algn="r"/>
            <a:r>
              <a:rPr lang="en-US" sz="1200" dirty="0">
                <a:solidFill>
                  <a:schemeClr val="accent2"/>
                </a:solidFill>
              </a:rPr>
              <a:t>User can customize their username and password.</a:t>
            </a:r>
          </a:p>
        </p:txBody>
      </p:sp>
    </p:spTree>
    <p:extLst>
      <p:ext uri="{BB962C8B-B14F-4D97-AF65-F5344CB8AC3E}">
        <p14:creationId xmlns:p14="http://schemas.microsoft.com/office/powerpoint/2010/main" val="4264545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0EA12-EC05-CE4A-9A6A-F2B1A0D19359}"/>
              </a:ext>
            </a:extLst>
          </p:cNvPr>
          <p:cNvSpPr>
            <a:spLocks noGrp="1"/>
          </p:cNvSpPr>
          <p:nvPr>
            <p:ph type="body" sz="quarter" idx="15"/>
          </p:nvPr>
        </p:nvSpPr>
        <p:spPr/>
        <p:txBody>
          <a:bodyPr vert="horz" lIns="91440" tIns="45720" rIns="91440" bIns="45720" rtlCol="0" anchor="t">
            <a:normAutofit/>
          </a:bodyPr>
          <a:lstStyle/>
          <a:p>
            <a:r>
              <a:rPr lang="en-US" dirty="0">
                <a:cs typeface="Arial"/>
              </a:rPr>
              <a:t>Step 2: Verify Your Email</a:t>
            </a:r>
            <a:endParaRPr lang="en-US" dirty="0"/>
          </a:p>
        </p:txBody>
      </p:sp>
      <p:pic>
        <p:nvPicPr>
          <p:cNvPr id="4" name="Picture 3">
            <a:extLst>
              <a:ext uri="{FF2B5EF4-FFF2-40B4-BE49-F238E27FC236}">
                <a16:creationId xmlns:a16="http://schemas.microsoft.com/office/drawing/2014/main" id="{EDB2D137-7425-7EC2-4489-B99240F4336C}"/>
              </a:ext>
            </a:extLst>
          </p:cNvPr>
          <p:cNvPicPr>
            <a:picLocks noChangeAspect="1"/>
          </p:cNvPicPr>
          <p:nvPr/>
        </p:nvPicPr>
        <p:blipFill>
          <a:blip r:embed="rId2"/>
          <a:stretch>
            <a:fillRect/>
          </a:stretch>
        </p:blipFill>
        <p:spPr>
          <a:xfrm>
            <a:off x="760334" y="1683941"/>
            <a:ext cx="4453368" cy="2470559"/>
          </a:xfrm>
          <a:prstGeom prst="rect">
            <a:avLst/>
          </a:prstGeom>
        </p:spPr>
      </p:pic>
      <p:pic>
        <p:nvPicPr>
          <p:cNvPr id="9" name="Picture 8">
            <a:extLst>
              <a:ext uri="{FF2B5EF4-FFF2-40B4-BE49-F238E27FC236}">
                <a16:creationId xmlns:a16="http://schemas.microsoft.com/office/drawing/2014/main" id="{C155DCF9-0909-FD83-5ACC-522E635EAF68}"/>
              </a:ext>
            </a:extLst>
          </p:cNvPr>
          <p:cNvPicPr>
            <a:picLocks noChangeAspect="1"/>
          </p:cNvPicPr>
          <p:nvPr/>
        </p:nvPicPr>
        <p:blipFill>
          <a:blip r:embed="rId3"/>
          <a:stretch>
            <a:fillRect/>
          </a:stretch>
        </p:blipFill>
        <p:spPr>
          <a:xfrm>
            <a:off x="7561702" y="1547634"/>
            <a:ext cx="3714775" cy="2075150"/>
          </a:xfrm>
          <a:prstGeom prst="rect">
            <a:avLst/>
          </a:prstGeom>
        </p:spPr>
      </p:pic>
      <p:sp>
        <p:nvSpPr>
          <p:cNvPr id="10" name="TextBox 9">
            <a:extLst>
              <a:ext uri="{FF2B5EF4-FFF2-40B4-BE49-F238E27FC236}">
                <a16:creationId xmlns:a16="http://schemas.microsoft.com/office/drawing/2014/main" id="{D5A228BE-B221-65A9-2066-09BAA9CE762A}"/>
              </a:ext>
            </a:extLst>
          </p:cNvPr>
          <p:cNvSpPr txBox="1"/>
          <p:nvPr/>
        </p:nvSpPr>
        <p:spPr>
          <a:xfrm>
            <a:off x="1343736" y="4480627"/>
            <a:ext cx="3286564" cy="1477328"/>
          </a:xfrm>
          <a:prstGeom prst="rect">
            <a:avLst/>
          </a:prstGeom>
          <a:noFill/>
          <a:ln w="19050">
            <a:solidFill>
              <a:schemeClr val="accent1"/>
            </a:solidFill>
          </a:ln>
        </p:spPr>
        <p:txBody>
          <a:bodyPr wrap="square" rtlCol="0">
            <a:spAutoFit/>
          </a:bodyPr>
          <a:lstStyle/>
          <a:p>
            <a:pPr algn="ctr"/>
            <a:r>
              <a:rPr lang="en-US" sz="1800" b="0" i="0" dirty="0">
                <a:solidFill>
                  <a:srgbClr val="000000"/>
                </a:solidFill>
                <a:effectLst/>
                <a:latin typeface="Calibri" panose="020F0502020204030204" pitchFamily="34" charset="0"/>
              </a:rPr>
              <a:t>Merchants will need to click on the email from </a:t>
            </a:r>
            <a:r>
              <a:rPr lang="en-US" sz="1800" b="1" i="0" u="sng" dirty="0">
                <a:solidFill>
                  <a:srgbClr val="4472C4"/>
                </a:solidFill>
                <a:effectLst/>
                <a:latin typeface="Calibri" panose="020F0502020204030204" pitchFamily="34" charset="0"/>
              </a:rPr>
              <a:t>do-</a:t>
            </a:r>
            <a:r>
              <a:rPr lang="en-US" sz="1800" b="1" i="0" u="sng" strike="noStrike" dirty="0">
                <a:solidFill>
                  <a:srgbClr val="4472C4"/>
                </a:solidFill>
                <a:effectLst/>
                <a:latin typeface="Calibri" panose="020F0502020204030204" pitchFamily="34" charset="0"/>
                <a:hlinkClick r:id="rId4"/>
              </a:rPr>
              <a:t>not-reply@bluesnap.com</a:t>
            </a:r>
            <a:r>
              <a:rPr lang="en-US" sz="1800" b="0" i="0" dirty="0">
                <a:solidFill>
                  <a:srgbClr val="000000"/>
                </a:solidFill>
                <a:effectLst/>
                <a:latin typeface="Calibri" panose="020F0502020204030204" pitchFamily="34" charset="0"/>
              </a:rPr>
              <a:t> to verify their email address entered in Step 1.</a:t>
            </a:r>
            <a:endParaRPr lang="en-US" dirty="0"/>
          </a:p>
        </p:txBody>
      </p:sp>
      <p:sp>
        <p:nvSpPr>
          <p:cNvPr id="12" name="Arrow: Down 11">
            <a:extLst>
              <a:ext uri="{FF2B5EF4-FFF2-40B4-BE49-F238E27FC236}">
                <a16:creationId xmlns:a16="http://schemas.microsoft.com/office/drawing/2014/main" id="{BFEFD354-C1B2-EC37-F551-EC0F7507587E}"/>
              </a:ext>
            </a:extLst>
          </p:cNvPr>
          <p:cNvSpPr/>
          <p:nvPr/>
        </p:nvSpPr>
        <p:spPr>
          <a:xfrm>
            <a:off x="9228969" y="3964579"/>
            <a:ext cx="380245" cy="516048"/>
          </a:xfrm>
          <a:prstGeom prst="down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86B1B8BF-EC75-51BD-CB21-699215934AE5}"/>
              </a:ext>
            </a:extLst>
          </p:cNvPr>
          <p:cNvPicPr>
            <a:picLocks noChangeAspect="1"/>
          </p:cNvPicPr>
          <p:nvPr/>
        </p:nvPicPr>
        <p:blipFill>
          <a:blip r:embed="rId5"/>
          <a:stretch>
            <a:fillRect/>
          </a:stretch>
        </p:blipFill>
        <p:spPr>
          <a:xfrm>
            <a:off x="7899888" y="4622301"/>
            <a:ext cx="3038405" cy="1477328"/>
          </a:xfrm>
          <a:prstGeom prst="rect">
            <a:avLst/>
          </a:prstGeom>
        </p:spPr>
      </p:pic>
      <p:sp>
        <p:nvSpPr>
          <p:cNvPr id="20" name="Arrow: Down 19">
            <a:extLst>
              <a:ext uri="{FF2B5EF4-FFF2-40B4-BE49-F238E27FC236}">
                <a16:creationId xmlns:a16="http://schemas.microsoft.com/office/drawing/2014/main" id="{43695EBA-59D2-2D13-8ED5-4E92E4CD024B}"/>
              </a:ext>
            </a:extLst>
          </p:cNvPr>
          <p:cNvSpPr/>
          <p:nvPr/>
        </p:nvSpPr>
        <p:spPr>
          <a:xfrm rot="16200000">
            <a:off x="5905878" y="2327184"/>
            <a:ext cx="380245" cy="516048"/>
          </a:xfrm>
          <a:prstGeom prst="down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466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0EA12-EC05-CE4A-9A6A-F2B1A0D19359}"/>
              </a:ext>
            </a:extLst>
          </p:cNvPr>
          <p:cNvSpPr>
            <a:spLocks noGrp="1"/>
          </p:cNvSpPr>
          <p:nvPr>
            <p:ph type="body" sz="quarter" idx="15"/>
          </p:nvPr>
        </p:nvSpPr>
        <p:spPr/>
        <p:txBody>
          <a:bodyPr vert="horz" lIns="91440" tIns="45720" rIns="91440" bIns="45720" rtlCol="0" anchor="t">
            <a:normAutofit/>
          </a:bodyPr>
          <a:lstStyle/>
          <a:p>
            <a:r>
              <a:rPr lang="en-US" dirty="0">
                <a:cs typeface="Arial"/>
              </a:rPr>
              <a:t>Step 3: Start Application</a:t>
            </a:r>
            <a:endParaRPr lang="en-US" dirty="0"/>
          </a:p>
        </p:txBody>
      </p:sp>
      <p:pic>
        <p:nvPicPr>
          <p:cNvPr id="6" name="Picture 5">
            <a:extLst>
              <a:ext uri="{FF2B5EF4-FFF2-40B4-BE49-F238E27FC236}">
                <a16:creationId xmlns:a16="http://schemas.microsoft.com/office/drawing/2014/main" id="{DE588689-E0D2-8757-7CE9-F3DE283BC630}"/>
              </a:ext>
            </a:extLst>
          </p:cNvPr>
          <p:cNvPicPr>
            <a:picLocks noChangeAspect="1"/>
          </p:cNvPicPr>
          <p:nvPr/>
        </p:nvPicPr>
        <p:blipFill>
          <a:blip r:embed="rId2"/>
          <a:stretch>
            <a:fillRect/>
          </a:stretch>
        </p:blipFill>
        <p:spPr>
          <a:xfrm>
            <a:off x="3708334" y="1473409"/>
            <a:ext cx="7877241" cy="4413564"/>
          </a:xfrm>
          <a:prstGeom prst="rect">
            <a:avLst/>
          </a:prstGeom>
        </p:spPr>
      </p:pic>
      <p:sp>
        <p:nvSpPr>
          <p:cNvPr id="7" name="Rectangle 6">
            <a:extLst>
              <a:ext uri="{FF2B5EF4-FFF2-40B4-BE49-F238E27FC236}">
                <a16:creationId xmlns:a16="http://schemas.microsoft.com/office/drawing/2014/main" id="{617A9672-22DA-7C7B-A434-89BD462E8F9C}"/>
              </a:ext>
            </a:extLst>
          </p:cNvPr>
          <p:cNvSpPr/>
          <p:nvPr/>
        </p:nvSpPr>
        <p:spPr>
          <a:xfrm>
            <a:off x="6554709" y="3558012"/>
            <a:ext cx="1249378" cy="497940"/>
          </a:xfrm>
          <a:prstGeom prst="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9CE5258E-2FB1-FF5C-4FB7-A1D5BAD8DDDE}"/>
              </a:ext>
            </a:extLst>
          </p:cNvPr>
          <p:cNvCxnSpPr>
            <a:cxnSpLocks/>
          </p:cNvCxnSpPr>
          <p:nvPr/>
        </p:nvCxnSpPr>
        <p:spPr>
          <a:xfrm>
            <a:off x="3259248" y="3820562"/>
            <a:ext cx="3250193" cy="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6FDC626-1661-A5D9-A90D-2549EB272879}"/>
              </a:ext>
            </a:extLst>
          </p:cNvPr>
          <p:cNvSpPr txBox="1"/>
          <p:nvPr/>
        </p:nvSpPr>
        <p:spPr>
          <a:xfrm>
            <a:off x="1448554" y="3668482"/>
            <a:ext cx="1810694" cy="276999"/>
          </a:xfrm>
          <a:prstGeom prst="rect">
            <a:avLst/>
          </a:prstGeom>
          <a:noFill/>
          <a:ln w="19050">
            <a:solidFill>
              <a:schemeClr val="accent1"/>
            </a:solidFill>
          </a:ln>
        </p:spPr>
        <p:txBody>
          <a:bodyPr wrap="square" rtlCol="0">
            <a:spAutoFit/>
          </a:bodyPr>
          <a:lstStyle/>
          <a:p>
            <a:pPr algn="r"/>
            <a:r>
              <a:rPr lang="en-US" sz="1200" dirty="0">
                <a:solidFill>
                  <a:schemeClr val="accent2"/>
                </a:solidFill>
              </a:rPr>
              <a:t>Click to start Application</a:t>
            </a:r>
          </a:p>
        </p:txBody>
      </p:sp>
      <p:sp>
        <p:nvSpPr>
          <p:cNvPr id="2" name="TextBox 1">
            <a:extLst>
              <a:ext uri="{FF2B5EF4-FFF2-40B4-BE49-F238E27FC236}">
                <a16:creationId xmlns:a16="http://schemas.microsoft.com/office/drawing/2014/main" id="{32D3B7CD-605D-E029-0DE2-47D334076B62}"/>
              </a:ext>
            </a:extLst>
          </p:cNvPr>
          <p:cNvSpPr txBox="1"/>
          <p:nvPr/>
        </p:nvSpPr>
        <p:spPr>
          <a:xfrm>
            <a:off x="606425" y="1562987"/>
            <a:ext cx="2508915" cy="1384995"/>
          </a:xfrm>
          <a:prstGeom prst="rect">
            <a:avLst/>
          </a:prstGeom>
          <a:noFill/>
        </p:spPr>
        <p:txBody>
          <a:bodyPr wrap="square" rtlCol="0">
            <a:spAutoFit/>
          </a:bodyPr>
          <a:lstStyle/>
          <a:p>
            <a:pPr algn="l" rtl="0" fontAlgn="base"/>
            <a:r>
              <a:rPr lang="en-US" sz="1200" b="0" i="0" dirty="0">
                <a:solidFill>
                  <a:srgbClr val="000000"/>
                </a:solidFill>
                <a:effectLst/>
                <a:latin typeface="Calibri" panose="020F0502020204030204" pitchFamily="34" charset="0"/>
              </a:rPr>
              <a:t>After you have successfully verified your email, you will see a welcome screen that says, “Start Exploring.”  </a:t>
            </a:r>
          </a:p>
          <a:p>
            <a:pPr algn="l" rtl="0" fontAlgn="base"/>
            <a:endParaRPr lang="en-US" sz="1200" dirty="0">
              <a:solidFill>
                <a:srgbClr val="000000"/>
              </a:solidFill>
              <a:latin typeface="Calibri" panose="020F0502020204030204" pitchFamily="34" charset="0"/>
            </a:endParaRPr>
          </a:p>
          <a:p>
            <a:pPr algn="l" rtl="0" fontAlgn="base"/>
            <a:r>
              <a:rPr lang="en-US" sz="1200" b="0" i="0" dirty="0">
                <a:solidFill>
                  <a:srgbClr val="000000"/>
                </a:solidFill>
                <a:effectLst/>
                <a:latin typeface="Calibri" panose="020F0502020204030204" pitchFamily="34" charset="0"/>
              </a:rPr>
              <a:t>You will click on “Start Exploring,” then immediately click on “Start Application” under “Going Live”.</a:t>
            </a:r>
          </a:p>
        </p:txBody>
      </p:sp>
    </p:spTree>
    <p:extLst>
      <p:ext uri="{BB962C8B-B14F-4D97-AF65-F5344CB8AC3E}">
        <p14:creationId xmlns:p14="http://schemas.microsoft.com/office/powerpoint/2010/main" val="1544529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0EA12-EC05-CE4A-9A6A-F2B1A0D19359}"/>
              </a:ext>
            </a:extLst>
          </p:cNvPr>
          <p:cNvSpPr>
            <a:spLocks noGrp="1"/>
          </p:cNvSpPr>
          <p:nvPr>
            <p:ph type="body" sz="quarter" idx="15"/>
          </p:nvPr>
        </p:nvSpPr>
        <p:spPr/>
        <p:txBody>
          <a:bodyPr vert="horz" lIns="91440" tIns="45720" rIns="91440" bIns="45720" rtlCol="0" anchor="t">
            <a:normAutofit/>
          </a:bodyPr>
          <a:lstStyle/>
          <a:p>
            <a:r>
              <a:rPr lang="en-US" dirty="0">
                <a:cs typeface="Arial"/>
              </a:rPr>
              <a:t>Step 4: Business Information</a:t>
            </a:r>
            <a:endParaRPr lang="en-US" dirty="0"/>
          </a:p>
        </p:txBody>
      </p:sp>
      <p:pic>
        <p:nvPicPr>
          <p:cNvPr id="4" name="Picture 3">
            <a:extLst>
              <a:ext uri="{FF2B5EF4-FFF2-40B4-BE49-F238E27FC236}">
                <a16:creationId xmlns:a16="http://schemas.microsoft.com/office/drawing/2014/main" id="{ECC984A6-86F5-658E-D6DE-CF5147943EA5}"/>
              </a:ext>
            </a:extLst>
          </p:cNvPr>
          <p:cNvPicPr>
            <a:picLocks noChangeAspect="1"/>
          </p:cNvPicPr>
          <p:nvPr/>
        </p:nvPicPr>
        <p:blipFill>
          <a:blip r:embed="rId2"/>
          <a:stretch>
            <a:fillRect/>
          </a:stretch>
        </p:blipFill>
        <p:spPr>
          <a:xfrm>
            <a:off x="5555426" y="1473409"/>
            <a:ext cx="3706652" cy="4734774"/>
          </a:xfrm>
          <a:prstGeom prst="rect">
            <a:avLst/>
          </a:prstGeom>
        </p:spPr>
      </p:pic>
      <p:sp>
        <p:nvSpPr>
          <p:cNvPr id="5" name="Left Brace 4">
            <a:extLst>
              <a:ext uri="{FF2B5EF4-FFF2-40B4-BE49-F238E27FC236}">
                <a16:creationId xmlns:a16="http://schemas.microsoft.com/office/drawing/2014/main" id="{F4DD1B79-156A-FE97-D57D-FE891921505C}"/>
              </a:ext>
            </a:extLst>
          </p:cNvPr>
          <p:cNvSpPr/>
          <p:nvPr/>
        </p:nvSpPr>
        <p:spPr>
          <a:xfrm>
            <a:off x="5555426" y="4590107"/>
            <a:ext cx="311671" cy="106830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483F6A6-8D34-A388-D4CE-1E13A1C60605}"/>
              </a:ext>
            </a:extLst>
          </p:cNvPr>
          <p:cNvSpPr txBox="1"/>
          <p:nvPr/>
        </p:nvSpPr>
        <p:spPr>
          <a:xfrm>
            <a:off x="3965417" y="4985761"/>
            <a:ext cx="1399886" cy="276999"/>
          </a:xfrm>
          <a:prstGeom prst="rect">
            <a:avLst/>
          </a:prstGeom>
          <a:noFill/>
          <a:ln w="19050">
            <a:solidFill>
              <a:schemeClr val="accent1"/>
            </a:solidFill>
          </a:ln>
        </p:spPr>
        <p:txBody>
          <a:bodyPr wrap="square" rtlCol="0">
            <a:spAutoFit/>
          </a:bodyPr>
          <a:lstStyle/>
          <a:p>
            <a:pPr algn="r"/>
            <a:r>
              <a:rPr lang="en-US" sz="1200" dirty="0">
                <a:solidFill>
                  <a:schemeClr val="accent2"/>
                </a:solidFill>
              </a:rPr>
              <a:t>Business Address</a:t>
            </a:r>
          </a:p>
        </p:txBody>
      </p:sp>
      <p:sp>
        <p:nvSpPr>
          <p:cNvPr id="9" name="Left Brace 8">
            <a:extLst>
              <a:ext uri="{FF2B5EF4-FFF2-40B4-BE49-F238E27FC236}">
                <a16:creationId xmlns:a16="http://schemas.microsoft.com/office/drawing/2014/main" id="{147207C4-21E8-B238-CF96-689779EC52B7}"/>
              </a:ext>
            </a:extLst>
          </p:cNvPr>
          <p:cNvSpPr/>
          <p:nvPr/>
        </p:nvSpPr>
        <p:spPr>
          <a:xfrm>
            <a:off x="5555425" y="3306641"/>
            <a:ext cx="311671" cy="106830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237370A3-1590-5AD8-1CB2-711820C2E32F}"/>
              </a:ext>
            </a:extLst>
          </p:cNvPr>
          <p:cNvSpPr txBox="1"/>
          <p:nvPr/>
        </p:nvSpPr>
        <p:spPr>
          <a:xfrm>
            <a:off x="2602870" y="3609963"/>
            <a:ext cx="2857493" cy="461665"/>
          </a:xfrm>
          <a:prstGeom prst="rect">
            <a:avLst/>
          </a:prstGeom>
          <a:noFill/>
          <a:ln w="19050">
            <a:solidFill>
              <a:schemeClr val="accent1"/>
            </a:solidFill>
          </a:ln>
        </p:spPr>
        <p:txBody>
          <a:bodyPr wrap="square" rtlCol="0">
            <a:spAutoFit/>
          </a:bodyPr>
          <a:lstStyle/>
          <a:p>
            <a:pPr algn="r"/>
            <a:r>
              <a:rPr lang="en-US" sz="1200" dirty="0">
                <a:solidFill>
                  <a:schemeClr val="accent2"/>
                </a:solidFill>
              </a:rPr>
              <a:t>Need Business name (DBA) and the full Legal Name</a:t>
            </a:r>
          </a:p>
        </p:txBody>
      </p:sp>
    </p:spTree>
    <p:extLst>
      <p:ext uri="{BB962C8B-B14F-4D97-AF65-F5344CB8AC3E}">
        <p14:creationId xmlns:p14="http://schemas.microsoft.com/office/powerpoint/2010/main" val="38434211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0EA12-EC05-CE4A-9A6A-F2B1A0D19359}"/>
              </a:ext>
            </a:extLst>
          </p:cNvPr>
          <p:cNvSpPr>
            <a:spLocks noGrp="1"/>
          </p:cNvSpPr>
          <p:nvPr>
            <p:ph type="body" sz="quarter" idx="15"/>
          </p:nvPr>
        </p:nvSpPr>
        <p:spPr/>
        <p:txBody>
          <a:bodyPr vert="horz" lIns="91440" tIns="45720" rIns="91440" bIns="45720" rtlCol="0" anchor="t">
            <a:normAutofit/>
          </a:bodyPr>
          <a:lstStyle/>
          <a:p>
            <a:r>
              <a:rPr lang="en-US" dirty="0">
                <a:cs typeface="Arial"/>
              </a:rPr>
              <a:t>Step 5: Processing Information</a:t>
            </a:r>
            <a:endParaRPr lang="en-US" dirty="0"/>
          </a:p>
        </p:txBody>
      </p:sp>
      <p:sp>
        <p:nvSpPr>
          <p:cNvPr id="5" name="Left Brace 4">
            <a:extLst>
              <a:ext uri="{FF2B5EF4-FFF2-40B4-BE49-F238E27FC236}">
                <a16:creationId xmlns:a16="http://schemas.microsoft.com/office/drawing/2014/main" id="{F4DD1B79-156A-FE97-D57D-FE891921505C}"/>
              </a:ext>
            </a:extLst>
          </p:cNvPr>
          <p:cNvSpPr/>
          <p:nvPr/>
        </p:nvSpPr>
        <p:spPr>
          <a:xfrm>
            <a:off x="6616329" y="4816444"/>
            <a:ext cx="311671" cy="1068309"/>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483F6A6-8D34-A388-D4CE-1E13A1C60605}"/>
              </a:ext>
            </a:extLst>
          </p:cNvPr>
          <p:cNvSpPr txBox="1"/>
          <p:nvPr/>
        </p:nvSpPr>
        <p:spPr>
          <a:xfrm>
            <a:off x="3940184" y="5119765"/>
            <a:ext cx="2676145" cy="461665"/>
          </a:xfrm>
          <a:prstGeom prst="rect">
            <a:avLst/>
          </a:prstGeom>
          <a:noFill/>
          <a:ln w="19050">
            <a:solidFill>
              <a:schemeClr val="accent1"/>
            </a:solidFill>
          </a:ln>
        </p:spPr>
        <p:txBody>
          <a:bodyPr wrap="square" rtlCol="0">
            <a:spAutoFit/>
          </a:bodyPr>
          <a:lstStyle/>
          <a:p>
            <a:pPr algn="r"/>
            <a:r>
              <a:rPr lang="en-US" sz="1200" dirty="0">
                <a:solidFill>
                  <a:schemeClr val="accent2"/>
                </a:solidFill>
              </a:rPr>
              <a:t>Yes or no – Company should know if any of these apply</a:t>
            </a:r>
          </a:p>
        </p:txBody>
      </p:sp>
      <p:sp>
        <p:nvSpPr>
          <p:cNvPr id="10" name="TextBox 9">
            <a:extLst>
              <a:ext uri="{FF2B5EF4-FFF2-40B4-BE49-F238E27FC236}">
                <a16:creationId xmlns:a16="http://schemas.microsoft.com/office/drawing/2014/main" id="{237370A3-1590-5AD8-1CB2-711820C2E32F}"/>
              </a:ext>
            </a:extLst>
          </p:cNvPr>
          <p:cNvSpPr txBox="1"/>
          <p:nvPr/>
        </p:nvSpPr>
        <p:spPr>
          <a:xfrm>
            <a:off x="2254313" y="3473833"/>
            <a:ext cx="4438297" cy="276999"/>
          </a:xfrm>
          <a:prstGeom prst="rect">
            <a:avLst/>
          </a:prstGeom>
          <a:noFill/>
          <a:ln w="19050">
            <a:solidFill>
              <a:schemeClr val="accent1"/>
            </a:solidFill>
          </a:ln>
        </p:spPr>
        <p:txBody>
          <a:bodyPr wrap="square" rtlCol="0">
            <a:spAutoFit/>
          </a:bodyPr>
          <a:lstStyle/>
          <a:p>
            <a:pPr algn="r"/>
            <a:r>
              <a:rPr lang="en-US" sz="1200" dirty="0">
                <a:solidFill>
                  <a:schemeClr val="accent2"/>
                </a:solidFill>
              </a:rPr>
              <a:t>Annual volume expected through BlueSnap (Estimate is fine)</a:t>
            </a:r>
          </a:p>
        </p:txBody>
      </p:sp>
      <p:pic>
        <p:nvPicPr>
          <p:cNvPr id="6" name="Picture 5">
            <a:extLst>
              <a:ext uri="{FF2B5EF4-FFF2-40B4-BE49-F238E27FC236}">
                <a16:creationId xmlns:a16="http://schemas.microsoft.com/office/drawing/2014/main" id="{C07B340A-03E3-D2C4-8E1A-BD7AFA6B1B75}"/>
              </a:ext>
            </a:extLst>
          </p:cNvPr>
          <p:cNvPicPr>
            <a:picLocks noChangeAspect="1"/>
          </p:cNvPicPr>
          <p:nvPr/>
        </p:nvPicPr>
        <p:blipFill>
          <a:blip r:embed="rId2"/>
          <a:stretch>
            <a:fillRect/>
          </a:stretch>
        </p:blipFill>
        <p:spPr>
          <a:xfrm>
            <a:off x="6928000" y="1129376"/>
            <a:ext cx="3185993" cy="5384591"/>
          </a:xfrm>
          <a:prstGeom prst="rect">
            <a:avLst/>
          </a:prstGeom>
        </p:spPr>
      </p:pic>
      <p:cxnSp>
        <p:nvCxnSpPr>
          <p:cNvPr id="11" name="Straight Arrow Connector 10">
            <a:extLst>
              <a:ext uri="{FF2B5EF4-FFF2-40B4-BE49-F238E27FC236}">
                <a16:creationId xmlns:a16="http://schemas.microsoft.com/office/drawing/2014/main" id="{101BB7EE-C681-98DF-7B90-17BEEB3D7399}"/>
              </a:ext>
            </a:extLst>
          </p:cNvPr>
          <p:cNvCxnSpPr/>
          <p:nvPr/>
        </p:nvCxnSpPr>
        <p:spPr>
          <a:xfrm>
            <a:off x="6692610" y="3612333"/>
            <a:ext cx="47078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687540F-DC48-3D86-9E82-65D46C98B4EC}"/>
              </a:ext>
            </a:extLst>
          </p:cNvPr>
          <p:cNvSpPr txBox="1"/>
          <p:nvPr/>
        </p:nvSpPr>
        <p:spPr>
          <a:xfrm>
            <a:off x="1749246" y="4084943"/>
            <a:ext cx="4943364" cy="276999"/>
          </a:xfrm>
          <a:prstGeom prst="rect">
            <a:avLst/>
          </a:prstGeom>
          <a:noFill/>
          <a:ln w="19050">
            <a:solidFill>
              <a:schemeClr val="accent1"/>
            </a:solidFill>
          </a:ln>
        </p:spPr>
        <p:txBody>
          <a:bodyPr wrap="square" rtlCol="0">
            <a:spAutoFit/>
          </a:bodyPr>
          <a:lstStyle/>
          <a:p>
            <a:pPr algn="r"/>
            <a:r>
              <a:rPr lang="en-US" sz="1200" dirty="0">
                <a:solidFill>
                  <a:schemeClr val="accent2"/>
                </a:solidFill>
              </a:rPr>
              <a:t>Highest Expected transaction size (even if outlier to normal business)</a:t>
            </a:r>
          </a:p>
        </p:txBody>
      </p:sp>
      <p:cxnSp>
        <p:nvCxnSpPr>
          <p:cNvPr id="13" name="Straight Arrow Connector 12">
            <a:extLst>
              <a:ext uri="{FF2B5EF4-FFF2-40B4-BE49-F238E27FC236}">
                <a16:creationId xmlns:a16="http://schemas.microsoft.com/office/drawing/2014/main" id="{37C49A1D-5E71-0755-B43A-6E6F3B464A77}"/>
              </a:ext>
            </a:extLst>
          </p:cNvPr>
          <p:cNvCxnSpPr/>
          <p:nvPr/>
        </p:nvCxnSpPr>
        <p:spPr>
          <a:xfrm>
            <a:off x="6692610" y="4223443"/>
            <a:ext cx="470780" cy="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84E9DAFC-486A-CDDB-2431-4585B85F9168}"/>
              </a:ext>
            </a:extLst>
          </p:cNvPr>
          <p:cNvSpPr txBox="1"/>
          <p:nvPr/>
        </p:nvSpPr>
        <p:spPr>
          <a:xfrm>
            <a:off x="606425" y="1512955"/>
            <a:ext cx="4264339" cy="1277273"/>
          </a:xfrm>
          <a:prstGeom prst="rect">
            <a:avLst/>
          </a:prstGeom>
          <a:noFill/>
        </p:spPr>
        <p:txBody>
          <a:bodyPr wrap="square">
            <a:spAutoFit/>
          </a:bodyPr>
          <a:lstStyle/>
          <a:p>
            <a:pPr algn="l" rtl="0" fontAlgn="base"/>
            <a:r>
              <a:rPr lang="en-US" sz="1100" b="0" i="0" dirty="0">
                <a:solidFill>
                  <a:srgbClr val="000000"/>
                </a:solidFill>
                <a:effectLst/>
                <a:latin typeface="Calibri" panose="020F0502020204030204" pitchFamily="34" charset="0"/>
              </a:rPr>
              <a:t>The second section is collecting information on transaction behaviors and the purpose for the merchant account.  </a:t>
            </a:r>
          </a:p>
          <a:p>
            <a:pPr algn="l" rtl="0" fontAlgn="base"/>
            <a:endParaRPr lang="en-US" sz="1100" b="0" i="0" dirty="0">
              <a:solidFill>
                <a:srgbClr val="000000"/>
              </a:solidFill>
              <a:effectLst/>
              <a:latin typeface="Segoe UI" panose="020B0502040204020203" pitchFamily="34" charset="0"/>
            </a:endParaRPr>
          </a:p>
          <a:p>
            <a:pPr algn="l" rtl="0" fontAlgn="base"/>
            <a:r>
              <a:rPr lang="en-US" sz="1100" b="0" i="0" dirty="0">
                <a:solidFill>
                  <a:srgbClr val="000000"/>
                </a:solidFill>
                <a:effectLst/>
                <a:latin typeface="Calibri" panose="020F0502020204030204" pitchFamily="34" charset="0"/>
              </a:rPr>
              <a:t>These questions help establish processing behavior expectations to better assist BlueSnap in protecting the merchant’s business. These also help BlueSnap in ensuring that the business is registered properly for tax reporting and regulatory purposes.  </a:t>
            </a:r>
            <a:endParaRPr lang="en-US" sz="1100" b="0" i="0" dirty="0">
              <a:solidFill>
                <a:srgbClr val="000000"/>
              </a:solidFill>
              <a:effectLst/>
              <a:latin typeface="Segoe UI" panose="020B0502040204020203" pitchFamily="34" charset="0"/>
            </a:endParaRPr>
          </a:p>
        </p:txBody>
      </p:sp>
    </p:spTree>
    <p:extLst>
      <p:ext uri="{BB962C8B-B14F-4D97-AF65-F5344CB8AC3E}">
        <p14:creationId xmlns:p14="http://schemas.microsoft.com/office/powerpoint/2010/main" val="2160141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0EA12-EC05-CE4A-9A6A-F2B1A0D19359}"/>
              </a:ext>
            </a:extLst>
          </p:cNvPr>
          <p:cNvSpPr>
            <a:spLocks noGrp="1"/>
          </p:cNvSpPr>
          <p:nvPr>
            <p:ph type="body" sz="quarter" idx="15"/>
          </p:nvPr>
        </p:nvSpPr>
        <p:spPr/>
        <p:txBody>
          <a:bodyPr vert="horz" lIns="91440" tIns="45720" rIns="91440" bIns="45720" rtlCol="0" anchor="t">
            <a:normAutofit/>
          </a:bodyPr>
          <a:lstStyle/>
          <a:p>
            <a:r>
              <a:rPr lang="en-US" dirty="0">
                <a:cs typeface="Arial"/>
              </a:rPr>
              <a:t>Step 6: Ownership Information</a:t>
            </a:r>
            <a:endParaRPr lang="en-US" dirty="0"/>
          </a:p>
        </p:txBody>
      </p:sp>
      <p:sp>
        <p:nvSpPr>
          <p:cNvPr id="5" name="Left Brace 4">
            <a:extLst>
              <a:ext uri="{FF2B5EF4-FFF2-40B4-BE49-F238E27FC236}">
                <a16:creationId xmlns:a16="http://schemas.microsoft.com/office/drawing/2014/main" id="{F4DD1B79-156A-FE97-D57D-FE891921505C}"/>
              </a:ext>
            </a:extLst>
          </p:cNvPr>
          <p:cNvSpPr/>
          <p:nvPr/>
        </p:nvSpPr>
        <p:spPr>
          <a:xfrm>
            <a:off x="6914635" y="4396266"/>
            <a:ext cx="327679" cy="152281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C483F6A6-8D34-A388-D4CE-1E13A1C60605}"/>
              </a:ext>
            </a:extLst>
          </p:cNvPr>
          <p:cNvSpPr txBox="1"/>
          <p:nvPr/>
        </p:nvSpPr>
        <p:spPr>
          <a:xfrm>
            <a:off x="4231010" y="4925553"/>
            <a:ext cx="2676145" cy="461665"/>
          </a:xfrm>
          <a:prstGeom prst="rect">
            <a:avLst/>
          </a:prstGeom>
          <a:noFill/>
          <a:ln w="19050">
            <a:solidFill>
              <a:schemeClr val="accent1"/>
            </a:solidFill>
          </a:ln>
        </p:spPr>
        <p:txBody>
          <a:bodyPr wrap="square" rtlCol="0">
            <a:spAutoFit/>
          </a:bodyPr>
          <a:lstStyle/>
          <a:p>
            <a:pPr algn="r"/>
            <a:r>
              <a:rPr lang="en-US" sz="1200" dirty="0">
                <a:solidFill>
                  <a:schemeClr val="accent2"/>
                </a:solidFill>
              </a:rPr>
              <a:t>Required for any person with 25% or more </a:t>
            </a:r>
            <a:r>
              <a:rPr lang="en-US" sz="1200" dirty="0" err="1">
                <a:solidFill>
                  <a:schemeClr val="accent2"/>
                </a:solidFill>
              </a:rPr>
              <a:t>owndership</a:t>
            </a:r>
            <a:endParaRPr lang="en-US" sz="1200" dirty="0">
              <a:solidFill>
                <a:schemeClr val="accent2"/>
              </a:solidFill>
            </a:endParaRPr>
          </a:p>
        </p:txBody>
      </p:sp>
      <p:sp>
        <p:nvSpPr>
          <p:cNvPr id="10" name="TextBox 9">
            <a:extLst>
              <a:ext uri="{FF2B5EF4-FFF2-40B4-BE49-F238E27FC236}">
                <a16:creationId xmlns:a16="http://schemas.microsoft.com/office/drawing/2014/main" id="{237370A3-1590-5AD8-1CB2-711820C2E32F}"/>
              </a:ext>
            </a:extLst>
          </p:cNvPr>
          <p:cNvSpPr txBox="1"/>
          <p:nvPr/>
        </p:nvSpPr>
        <p:spPr>
          <a:xfrm>
            <a:off x="4274212" y="3177765"/>
            <a:ext cx="2632943" cy="461665"/>
          </a:xfrm>
          <a:prstGeom prst="rect">
            <a:avLst/>
          </a:prstGeom>
          <a:noFill/>
          <a:ln w="19050">
            <a:solidFill>
              <a:schemeClr val="accent1"/>
            </a:solidFill>
          </a:ln>
        </p:spPr>
        <p:txBody>
          <a:bodyPr wrap="square" rtlCol="0">
            <a:spAutoFit/>
          </a:bodyPr>
          <a:lstStyle/>
          <a:p>
            <a:pPr algn="r"/>
            <a:r>
              <a:rPr lang="en-US" sz="1200" dirty="0">
                <a:solidFill>
                  <a:schemeClr val="accent2"/>
                </a:solidFill>
              </a:rPr>
              <a:t>Soft credit pull is done on the company representative to validate.</a:t>
            </a:r>
          </a:p>
        </p:txBody>
      </p:sp>
      <p:sp>
        <p:nvSpPr>
          <p:cNvPr id="15" name="TextBox 14">
            <a:extLst>
              <a:ext uri="{FF2B5EF4-FFF2-40B4-BE49-F238E27FC236}">
                <a16:creationId xmlns:a16="http://schemas.microsoft.com/office/drawing/2014/main" id="{84E9DAFC-486A-CDDB-2431-4585B85F9168}"/>
              </a:ext>
            </a:extLst>
          </p:cNvPr>
          <p:cNvSpPr txBox="1"/>
          <p:nvPr/>
        </p:nvSpPr>
        <p:spPr>
          <a:xfrm>
            <a:off x="606425" y="1512955"/>
            <a:ext cx="4264339" cy="769441"/>
          </a:xfrm>
          <a:prstGeom prst="rect">
            <a:avLst/>
          </a:prstGeom>
          <a:noFill/>
        </p:spPr>
        <p:txBody>
          <a:bodyPr wrap="square">
            <a:spAutoFit/>
          </a:bodyPr>
          <a:lstStyle/>
          <a:p>
            <a:pPr algn="l" rtl="0" fontAlgn="base"/>
            <a:r>
              <a:rPr lang="en-US" sz="1100" b="0" i="0" dirty="0">
                <a:solidFill>
                  <a:srgbClr val="000000"/>
                </a:solidFill>
                <a:effectLst/>
                <a:latin typeface="Calibri" panose="020F0502020204030204" pitchFamily="34" charset="0"/>
              </a:rPr>
              <a:t>Anyone that has 25% or more beneficial ownership of the business must supply their personal information per regulatory requirements</a:t>
            </a:r>
          </a:p>
          <a:p>
            <a:pPr algn="l" rtl="0" fontAlgn="base"/>
            <a:endParaRPr lang="en-US" sz="1100" dirty="0">
              <a:solidFill>
                <a:srgbClr val="000000"/>
              </a:solidFill>
              <a:latin typeface="Calibri" panose="020F0502020204030204" pitchFamily="34" charset="0"/>
            </a:endParaRPr>
          </a:p>
          <a:p>
            <a:pPr algn="l" rtl="0" fontAlgn="base"/>
            <a:r>
              <a:rPr lang="en-US" sz="1100" b="0" i="0" dirty="0">
                <a:solidFill>
                  <a:srgbClr val="000000"/>
                </a:solidFill>
                <a:effectLst/>
                <a:latin typeface="Calibri" panose="020F0502020204030204" pitchFamily="34" charset="0"/>
              </a:rPr>
              <a:t>The address must be the beneficial owner’s residential address.  </a:t>
            </a:r>
            <a:endParaRPr lang="en-US" sz="800" b="0" i="0" dirty="0">
              <a:solidFill>
                <a:srgbClr val="000000"/>
              </a:solidFill>
              <a:effectLst/>
              <a:latin typeface="Segoe UI" panose="020B0502040204020203" pitchFamily="34" charset="0"/>
            </a:endParaRPr>
          </a:p>
        </p:txBody>
      </p:sp>
      <p:pic>
        <p:nvPicPr>
          <p:cNvPr id="4" name="Picture 3">
            <a:extLst>
              <a:ext uri="{FF2B5EF4-FFF2-40B4-BE49-F238E27FC236}">
                <a16:creationId xmlns:a16="http://schemas.microsoft.com/office/drawing/2014/main" id="{27B12386-C13F-069D-3F4D-9003D7AB7298}"/>
              </a:ext>
            </a:extLst>
          </p:cNvPr>
          <p:cNvPicPr>
            <a:picLocks noChangeAspect="1"/>
          </p:cNvPicPr>
          <p:nvPr/>
        </p:nvPicPr>
        <p:blipFill>
          <a:blip r:embed="rId2"/>
          <a:stretch>
            <a:fillRect/>
          </a:stretch>
        </p:blipFill>
        <p:spPr>
          <a:xfrm>
            <a:off x="7321238" y="1104232"/>
            <a:ext cx="2819133" cy="5293199"/>
          </a:xfrm>
          <a:prstGeom prst="rect">
            <a:avLst/>
          </a:prstGeom>
        </p:spPr>
      </p:pic>
      <p:sp>
        <p:nvSpPr>
          <p:cNvPr id="7" name="Left Brace 6">
            <a:extLst>
              <a:ext uri="{FF2B5EF4-FFF2-40B4-BE49-F238E27FC236}">
                <a16:creationId xmlns:a16="http://schemas.microsoft.com/office/drawing/2014/main" id="{1508A18E-0F9A-9BA1-D530-B720C6739108}"/>
              </a:ext>
            </a:extLst>
          </p:cNvPr>
          <p:cNvSpPr/>
          <p:nvPr/>
        </p:nvSpPr>
        <p:spPr>
          <a:xfrm>
            <a:off x="6907155" y="2647193"/>
            <a:ext cx="327679" cy="1522811"/>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83770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FB0EA12-EC05-CE4A-9A6A-F2B1A0D19359}"/>
              </a:ext>
            </a:extLst>
          </p:cNvPr>
          <p:cNvSpPr>
            <a:spLocks noGrp="1"/>
          </p:cNvSpPr>
          <p:nvPr>
            <p:ph type="body" sz="quarter" idx="15"/>
          </p:nvPr>
        </p:nvSpPr>
        <p:spPr/>
        <p:txBody>
          <a:bodyPr vert="horz" lIns="91440" tIns="45720" rIns="91440" bIns="45720" rtlCol="0" anchor="t">
            <a:normAutofit/>
          </a:bodyPr>
          <a:lstStyle/>
          <a:p>
            <a:r>
              <a:rPr lang="en-US" dirty="0">
                <a:cs typeface="Arial"/>
              </a:rPr>
              <a:t>Step 7: Banking Information</a:t>
            </a:r>
            <a:endParaRPr lang="en-US" dirty="0"/>
          </a:p>
        </p:txBody>
      </p:sp>
      <p:sp>
        <p:nvSpPr>
          <p:cNvPr id="15" name="TextBox 14">
            <a:extLst>
              <a:ext uri="{FF2B5EF4-FFF2-40B4-BE49-F238E27FC236}">
                <a16:creationId xmlns:a16="http://schemas.microsoft.com/office/drawing/2014/main" id="{84E9DAFC-486A-CDDB-2431-4585B85F9168}"/>
              </a:ext>
            </a:extLst>
          </p:cNvPr>
          <p:cNvSpPr txBox="1"/>
          <p:nvPr/>
        </p:nvSpPr>
        <p:spPr>
          <a:xfrm>
            <a:off x="606425" y="1512955"/>
            <a:ext cx="4264339" cy="1785104"/>
          </a:xfrm>
          <a:prstGeom prst="rect">
            <a:avLst/>
          </a:prstGeom>
          <a:noFill/>
        </p:spPr>
        <p:txBody>
          <a:bodyPr wrap="square">
            <a:spAutoFit/>
          </a:bodyPr>
          <a:lstStyle/>
          <a:p>
            <a:pPr algn="l" rtl="0" fontAlgn="base"/>
            <a:r>
              <a:rPr lang="en-US" sz="1100" b="0" i="0" dirty="0">
                <a:solidFill>
                  <a:srgbClr val="000000"/>
                </a:solidFill>
                <a:effectLst/>
                <a:latin typeface="Calibri" panose="020F0502020204030204" pitchFamily="34" charset="0"/>
                <a:cs typeface="Calibri" panose="020F0502020204030204" pitchFamily="34" charset="0"/>
              </a:rPr>
              <a:t>The last step is to supply the banking information where you will receive your payout deposits.  </a:t>
            </a:r>
          </a:p>
          <a:p>
            <a:pPr algn="l" rtl="0" fontAlgn="base"/>
            <a:endParaRPr lang="en-US" sz="1100" b="0" i="0" dirty="0">
              <a:solidFill>
                <a:srgbClr val="000000"/>
              </a:solidFill>
              <a:effectLst/>
              <a:latin typeface="Calibri" panose="020F0502020204030204" pitchFamily="34" charset="0"/>
              <a:cs typeface="Calibri" panose="020F0502020204030204" pitchFamily="34" charset="0"/>
            </a:endParaRPr>
          </a:p>
          <a:p>
            <a:pPr algn="l" rtl="0" fontAlgn="base"/>
            <a:r>
              <a:rPr lang="en-US" sz="1100" b="0" i="0" dirty="0">
                <a:solidFill>
                  <a:srgbClr val="000000"/>
                </a:solidFill>
                <a:effectLst/>
                <a:latin typeface="Calibri" panose="020F0502020204030204" pitchFamily="34" charset="0"/>
                <a:cs typeface="Calibri" panose="020F0502020204030204" pitchFamily="34" charset="0"/>
              </a:rPr>
              <a:t>Then, you will click to accept the merchant application T&amp;C, Signature Terms, Merchant Agreement, and Pricing.  </a:t>
            </a:r>
          </a:p>
          <a:p>
            <a:pPr algn="l" rtl="0" fontAlgn="base"/>
            <a:endParaRPr lang="en-US" sz="1100" b="0" i="0" dirty="0">
              <a:solidFill>
                <a:srgbClr val="000000"/>
              </a:solidFill>
              <a:effectLst/>
              <a:latin typeface="Calibri" panose="020F0502020204030204" pitchFamily="34" charset="0"/>
              <a:cs typeface="Calibri" panose="020F0502020204030204" pitchFamily="34" charset="0"/>
            </a:endParaRPr>
          </a:p>
          <a:p>
            <a:pPr algn="l" rtl="0" fontAlgn="base"/>
            <a:r>
              <a:rPr lang="en-US" sz="1100" b="0" i="0" dirty="0">
                <a:solidFill>
                  <a:srgbClr val="000000"/>
                </a:solidFill>
                <a:effectLst/>
                <a:latin typeface="Calibri" panose="020F0502020204030204" pitchFamily="34" charset="0"/>
                <a:cs typeface="Calibri" panose="020F0502020204030204" pitchFamily="34" charset="0"/>
              </a:rPr>
              <a:t>Last, you will click Complete to submit your merchant application.</a:t>
            </a:r>
          </a:p>
          <a:p>
            <a:pPr algn="l" rtl="0" fontAlgn="base"/>
            <a:r>
              <a:rPr lang="en-US" sz="1100" b="0" i="0" dirty="0">
                <a:solidFill>
                  <a:srgbClr val="000000"/>
                </a:solidFill>
                <a:effectLst/>
                <a:latin typeface="Calibri" panose="020F0502020204030204" pitchFamily="34" charset="0"/>
                <a:cs typeface="Calibri" panose="020F0502020204030204" pitchFamily="34" charset="0"/>
              </a:rPr>
              <a:t> </a:t>
            </a:r>
          </a:p>
          <a:p>
            <a:pPr algn="l" rtl="0" fontAlgn="base"/>
            <a:r>
              <a:rPr lang="en-US" sz="1100" b="0" i="1" dirty="0">
                <a:solidFill>
                  <a:srgbClr val="2F5496"/>
                </a:solidFill>
                <a:effectLst/>
                <a:latin typeface="Calibri" panose="020F0502020204030204" pitchFamily="34" charset="0"/>
                <a:cs typeface="Calibri" panose="020F0502020204030204" pitchFamily="34" charset="0"/>
              </a:rPr>
              <a:t>After you complete your merchant application, </a:t>
            </a:r>
            <a:r>
              <a:rPr lang="en-US" sz="1100" i="1" dirty="0">
                <a:solidFill>
                  <a:srgbClr val="2F5496"/>
                </a:solidFill>
                <a:latin typeface="Calibri" panose="020F0502020204030204" pitchFamily="34" charset="0"/>
                <a:cs typeface="Calibri" panose="020F0502020204030204" pitchFamily="34" charset="0"/>
              </a:rPr>
              <a:t>you</a:t>
            </a:r>
            <a:r>
              <a:rPr lang="en-US" sz="1100" b="0" i="1" dirty="0">
                <a:solidFill>
                  <a:srgbClr val="2F5496"/>
                </a:solidFill>
                <a:effectLst/>
                <a:latin typeface="Calibri" panose="020F0502020204030204" pitchFamily="34" charset="0"/>
                <a:cs typeface="Calibri" panose="020F0502020204030204" pitchFamily="34" charset="0"/>
              </a:rPr>
              <a:t> can logout of the sandbox portal.</a:t>
            </a:r>
            <a:r>
              <a:rPr lang="en-US" sz="1100" b="0" i="1" u="sng" dirty="0">
                <a:solidFill>
                  <a:srgbClr val="2F5496"/>
                </a:solidFill>
                <a:effectLst/>
                <a:latin typeface="Calibri" panose="020F0502020204030204" pitchFamily="34" charset="0"/>
                <a:cs typeface="Calibri" panose="020F0502020204030204" pitchFamily="34" charset="0"/>
              </a:rPr>
              <a:t> You do not need to access this portal again</a:t>
            </a:r>
            <a:r>
              <a:rPr lang="en-US" sz="1100" b="0" i="1" dirty="0">
                <a:solidFill>
                  <a:srgbClr val="2F5496"/>
                </a:solidFill>
                <a:effectLst/>
                <a:latin typeface="Calibri" panose="020F0502020204030204" pitchFamily="34" charset="0"/>
                <a:cs typeface="Calibri" panose="020F0502020204030204" pitchFamily="34" charset="0"/>
              </a:rPr>
              <a:t> </a:t>
            </a:r>
            <a:r>
              <a:rPr lang="en-US" sz="1100" b="0" i="0" dirty="0">
                <a:solidFill>
                  <a:srgbClr val="2F5496"/>
                </a:solidFill>
                <a:effectLst/>
                <a:latin typeface="Calibri" panose="020F0502020204030204" pitchFamily="34" charset="0"/>
                <a:cs typeface="Calibri" panose="020F0502020204030204" pitchFamily="34" charset="0"/>
              </a:rPr>
              <a:t> </a:t>
            </a:r>
            <a:endParaRPr lang="en-US" sz="1100" b="0" i="0" dirty="0">
              <a:solidFill>
                <a:srgbClr val="000000"/>
              </a:solidFill>
              <a:effectLst/>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4F530981-F529-7311-6196-FE84D2940381}"/>
              </a:ext>
            </a:extLst>
          </p:cNvPr>
          <p:cNvPicPr>
            <a:picLocks noChangeAspect="1"/>
          </p:cNvPicPr>
          <p:nvPr/>
        </p:nvPicPr>
        <p:blipFill>
          <a:blip r:embed="rId2"/>
          <a:stretch>
            <a:fillRect/>
          </a:stretch>
        </p:blipFill>
        <p:spPr>
          <a:xfrm>
            <a:off x="6531651" y="1154175"/>
            <a:ext cx="4162425" cy="5400675"/>
          </a:xfrm>
          <a:prstGeom prst="rect">
            <a:avLst/>
          </a:prstGeom>
        </p:spPr>
      </p:pic>
      <p:sp>
        <p:nvSpPr>
          <p:cNvPr id="9" name="Rectangle 8">
            <a:extLst>
              <a:ext uri="{FF2B5EF4-FFF2-40B4-BE49-F238E27FC236}">
                <a16:creationId xmlns:a16="http://schemas.microsoft.com/office/drawing/2014/main" id="{121E0906-FA40-7551-2325-EAFE13F1FC89}"/>
              </a:ext>
            </a:extLst>
          </p:cNvPr>
          <p:cNvSpPr/>
          <p:nvPr/>
        </p:nvSpPr>
        <p:spPr>
          <a:xfrm>
            <a:off x="7781029" y="5791970"/>
            <a:ext cx="1466661" cy="529597"/>
          </a:xfrm>
          <a:prstGeom prst="rect">
            <a:avLst/>
          </a:prstGeom>
          <a:noFill/>
          <a:ln w="190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A54B72DC-2452-A6B7-3FA9-653F0C515616}"/>
              </a:ext>
            </a:extLst>
          </p:cNvPr>
          <p:cNvCxnSpPr>
            <a:cxnSpLocks/>
          </p:cNvCxnSpPr>
          <p:nvPr/>
        </p:nvCxnSpPr>
        <p:spPr>
          <a:xfrm flipV="1">
            <a:off x="6708618" y="6056768"/>
            <a:ext cx="1072411" cy="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89C987A-6289-3BAE-7E84-A67CDBC15FB8}"/>
              </a:ext>
            </a:extLst>
          </p:cNvPr>
          <p:cNvSpPr txBox="1"/>
          <p:nvPr/>
        </p:nvSpPr>
        <p:spPr>
          <a:xfrm>
            <a:off x="4716117" y="5825936"/>
            <a:ext cx="1982709" cy="461665"/>
          </a:xfrm>
          <a:prstGeom prst="rect">
            <a:avLst/>
          </a:prstGeom>
          <a:noFill/>
          <a:ln w="19050">
            <a:solidFill>
              <a:schemeClr val="accent1"/>
            </a:solidFill>
          </a:ln>
        </p:spPr>
        <p:txBody>
          <a:bodyPr wrap="square" rtlCol="0">
            <a:spAutoFit/>
          </a:bodyPr>
          <a:lstStyle/>
          <a:p>
            <a:pPr algn="r"/>
            <a:r>
              <a:rPr lang="en-US" sz="1200" dirty="0">
                <a:solidFill>
                  <a:schemeClr val="accent2"/>
                </a:solidFill>
              </a:rPr>
              <a:t>Finalize and submit the application</a:t>
            </a:r>
          </a:p>
        </p:txBody>
      </p:sp>
    </p:spTree>
    <p:extLst>
      <p:ext uri="{BB962C8B-B14F-4D97-AF65-F5344CB8AC3E}">
        <p14:creationId xmlns:p14="http://schemas.microsoft.com/office/powerpoint/2010/main" val="36649371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lueSnap Template">
  <a:themeElements>
    <a:clrScheme name="BlueSnap-colors">
      <a:dk1>
        <a:srgbClr val="34393C"/>
      </a:dk1>
      <a:lt1>
        <a:sysClr val="window" lastClr="FFFFFF"/>
      </a:lt1>
      <a:dk2>
        <a:srgbClr val="1655AA"/>
      </a:dk2>
      <a:lt2>
        <a:srgbClr val="E6E6E6"/>
      </a:lt2>
      <a:accent1>
        <a:srgbClr val="F38A00"/>
      </a:accent1>
      <a:accent2>
        <a:srgbClr val="3F71D6"/>
      </a:accent2>
      <a:accent3>
        <a:srgbClr val="50DACF"/>
      </a:accent3>
      <a:accent4>
        <a:srgbClr val="EE6357"/>
      </a:accent4>
      <a:accent5>
        <a:srgbClr val="FFC000"/>
      </a:accent5>
      <a:accent6>
        <a:srgbClr val="4F565B"/>
      </a:accent6>
      <a:hlink>
        <a:srgbClr val="F38A00"/>
      </a:hlink>
      <a:folHlink>
        <a:srgbClr val="F38A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2"/>
        </a:solidFill>
        <a:ln w="12700" cap="sq" algn="ctr">
          <a:noFill/>
          <a:miter lim="800000"/>
          <a:headEnd/>
          <a:tailEnd/>
        </a:ln>
        <a:effectLst/>
      </a:spPr>
      <a:bodyPr rot="0" spcFirstLastPara="0" vertOverflow="overflow" horzOverflow="overflow" vert="horz" wrap="square" lIns="0" tIns="45720" rIns="0" bIns="45720" numCol="1" spcCol="0" rtlCol="0" fromWordArt="0" anchor="ctr" anchorCtr="0" forceAA="0" compatLnSpc="1">
        <a:prstTxWarp prst="textNoShape">
          <a:avLst/>
        </a:prstTxWarp>
        <a:noAutofit/>
      </a:bodyPr>
      <a:lstStyle>
        <a:defPPr algn="ctr">
          <a:spcBef>
            <a:spcPts val="1200"/>
          </a:spcBef>
          <a:defRPr dirty="0" err="1" smtClean="0">
            <a:solidFill>
              <a:schemeClr val="tx2"/>
            </a:solidFill>
            <a:latin typeface="+mn-lt"/>
          </a:defRPr>
        </a:defPPr>
      </a:lstStyle>
    </a:spDef>
    <a:lnDef>
      <a:spPr bwMode="auto">
        <a:solidFill>
          <a:schemeClr val="accent2"/>
        </a:solidFill>
        <a:ln w="19050" cap="sq" cmpd="sng" algn="ctr">
          <a:solidFill>
            <a:schemeClr val="accent2"/>
          </a:solidFill>
          <a:prstDash val="solid"/>
          <a:round/>
          <a:headEnd type="none" w="med" len="med"/>
          <a:tailEnd type="none" w="med" len="med"/>
        </a:ln>
        <a:effectLst/>
      </a:spPr>
      <a:bodyPr/>
      <a:lstStyle/>
    </a:lnDef>
    <a:txDef>
      <a:spPr bwMode="auto">
        <a:noFill/>
        <a:ln w="12700" cap="sq" algn="ctr">
          <a:noFill/>
          <a:miter lim="800000"/>
          <a:headEnd/>
          <a:tailEnd/>
        </a:ln>
        <a:effectLst/>
      </a:spPr>
      <a:bodyPr wrap="square" rtlCol="0" anchor="ctr" anchorCtr="0">
        <a:noAutofit/>
      </a:bodyPr>
      <a:lstStyle>
        <a:defPPr>
          <a:spcBef>
            <a:spcPts val="1200"/>
          </a:spcBef>
          <a:defRPr dirty="0" err="1" smtClean="0">
            <a:solidFill>
              <a:schemeClr val="tx2"/>
            </a:solidFill>
            <a:latin typeface="+mn-lt"/>
          </a:defRPr>
        </a:defPPr>
      </a:lstStyle>
    </a:txDef>
  </a:objectDefaults>
  <a:extraClrSchemeLst/>
  <a:extLst>
    <a:ext uri="{05A4C25C-085E-4340-85A3-A5531E510DB2}">
      <thm15:themeFamily xmlns:thm15="http://schemas.microsoft.com/office/thememl/2012/main" name="BlueSnap Template Oct 17_.potx  -  Read-Only" id="{2F59766E-9B06-4772-B156-4A01189870C0}" vid="{54909AC5-B6CE-4DF5-BA57-AD1CCEE00C19}"/>
    </a:ext>
  </a:extLst>
</a:theme>
</file>

<file path=ppt/theme/theme3.xml><?xml version="1.0" encoding="utf-8"?>
<a:theme xmlns:a="http://schemas.openxmlformats.org/drawingml/2006/main" name="BlueSnap Theme">
  <a:themeElements>
    <a:clrScheme name="BlueSnap">
      <a:dk1>
        <a:srgbClr val="000000"/>
      </a:dk1>
      <a:lt1>
        <a:srgbClr val="FFFFFF"/>
      </a:lt1>
      <a:dk2>
        <a:srgbClr val="110467"/>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ster_Template_Dec 2019" id="{7D49EC92-1A1C-ED4D-B732-65A8A0C85DCD}" vid="{3C94696D-788F-F84D-8E72-FA8B7ABCCC4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428</Words>
  <Application>Microsoft Macintosh PowerPoint</Application>
  <PresentationFormat>Widescreen</PresentationFormat>
  <Paragraphs>45</Paragraphs>
  <Slides>8</Slides>
  <Notes>1</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8</vt:i4>
      </vt:variant>
    </vt:vector>
  </HeadingPairs>
  <TitlesOfParts>
    <vt:vector size="17" baseType="lpstr">
      <vt:lpstr>.AppleSystemUIFont</vt:lpstr>
      <vt:lpstr>Arial</vt:lpstr>
      <vt:lpstr>Calibri</vt:lpstr>
      <vt:lpstr>Calibri Light</vt:lpstr>
      <vt:lpstr>Segoe UI</vt:lpstr>
      <vt:lpstr>ui-sans-serif</vt:lpstr>
      <vt:lpstr>office theme</vt:lpstr>
      <vt:lpstr>BlueSnap Template</vt:lpstr>
      <vt:lpstr>BlueSnap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Rowland</dc:creator>
  <cp:lastModifiedBy>Alex Reinart</cp:lastModifiedBy>
  <cp:revision>50</cp:revision>
  <dcterms:created xsi:type="dcterms:W3CDTF">2022-07-06T16:55:19Z</dcterms:created>
  <dcterms:modified xsi:type="dcterms:W3CDTF">2024-12-20T16:51:56Z</dcterms:modified>
</cp:coreProperties>
</file>